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6"/>
  </p:notesMasterIdLst>
  <p:sldIdLst>
    <p:sldId id="352" r:id="rId4"/>
    <p:sldId id="376" r:id="rId5"/>
    <p:sldId id="378" r:id="rId7"/>
    <p:sldId id="393" r:id="rId8"/>
    <p:sldId id="383" r:id="rId9"/>
    <p:sldId id="384" r:id="rId10"/>
    <p:sldId id="386" r:id="rId11"/>
    <p:sldId id="387" r:id="rId12"/>
    <p:sldId id="388" r:id="rId13"/>
    <p:sldId id="389" r:id="rId14"/>
    <p:sldId id="385" r:id="rId15"/>
    <p:sldId id="390" r:id="rId16"/>
    <p:sldId id="391" r:id="rId17"/>
    <p:sldId id="392" r:id="rId18"/>
    <p:sldId id="394" r:id="rId19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3B48"/>
    <a:srgbClr val="606060"/>
    <a:srgbClr val="717171"/>
    <a:srgbClr val="6B6B6B"/>
    <a:srgbClr val="00BBD6"/>
    <a:srgbClr val="937963"/>
    <a:srgbClr val="FFC000"/>
    <a:srgbClr val="895881"/>
    <a:srgbClr val="EAB200"/>
    <a:srgbClr val="B2D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12" autoAdjust="0"/>
    <p:restoredTop sz="93837" autoAdjust="0"/>
  </p:normalViewPr>
  <p:slideViewPr>
    <p:cSldViewPr snapToGrid="0">
      <p:cViewPr>
        <p:scale>
          <a:sx n="70" d="100"/>
          <a:sy n="70" d="100"/>
        </p:scale>
        <p:origin x="-672" y="-61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tags" Target="tags/tag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59E31-A8C5-482E-9DAA-3163B726044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47FFE-EA70-476D-BB15-0B3EEBA4DF3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4D1495A-DD81-44F4-9F54-1F39867BF2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4D1495A-DD81-44F4-9F54-1F39867BF2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4D1495A-DD81-44F4-9F54-1F39867BF2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4D1495A-DD81-44F4-9F54-1F39867BF2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4D1495A-DD81-44F4-9F54-1F39867BF2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4D1495A-DD81-44F4-9F54-1F39867BF2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4D1495A-DD81-44F4-9F54-1F39867BF2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4D1495A-DD81-44F4-9F54-1F39867BF2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4D1495A-DD81-44F4-9F54-1F39867BF2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4D1495A-DD81-44F4-9F54-1F39867BF2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4D1495A-DD81-44F4-9F54-1F39867BF2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4D1495A-DD81-44F4-9F54-1F39867BF2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4D1495A-DD81-44F4-9F54-1F39867BF2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4D1495A-DD81-44F4-9F54-1F39867BF2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-1" fmla="*/ 0 w 9144000"/>
                <a:gd name="connsiteY0-2" fmla="*/ 1270659 h 1330035"/>
                <a:gd name="connsiteX1-3" fmla="*/ 1674420 w 9144000"/>
                <a:gd name="connsiteY1-4" fmla="*/ 1318160 h 1330035"/>
                <a:gd name="connsiteX2-5" fmla="*/ 4120737 w 9144000"/>
                <a:gd name="connsiteY2-6" fmla="*/ 1199407 h 1330035"/>
                <a:gd name="connsiteX3-7" fmla="*/ 7172696 w 9144000"/>
                <a:gd name="connsiteY3-8" fmla="*/ 760020 h 1330035"/>
                <a:gd name="connsiteX4-9" fmla="*/ 9144000 w 9144000"/>
                <a:gd name="connsiteY4-10" fmla="*/ 0 h 1330035"/>
                <a:gd name="connsiteX0-11" fmla="*/ 0 w 9144000"/>
                <a:gd name="connsiteY0-12" fmla="*/ 1270659 h 1330035"/>
                <a:gd name="connsiteX1-13" fmla="*/ 1674420 w 9144000"/>
                <a:gd name="connsiteY1-14" fmla="*/ 1318160 h 1330035"/>
                <a:gd name="connsiteX2-15" fmla="*/ 4120737 w 9144000"/>
                <a:gd name="connsiteY2-16" fmla="*/ 1199407 h 1330035"/>
                <a:gd name="connsiteX3-17" fmla="*/ 7172696 w 9144000"/>
                <a:gd name="connsiteY3-18" fmla="*/ 760020 h 1330035"/>
                <a:gd name="connsiteX4-19" fmla="*/ 9144000 w 9144000"/>
                <a:gd name="connsiteY4-20" fmla="*/ 0 h 1330035"/>
                <a:gd name="connsiteX0-21" fmla="*/ 0 w 9144000"/>
                <a:gd name="connsiteY0-22" fmla="*/ 1270659 h 1330035"/>
                <a:gd name="connsiteX1-23" fmla="*/ 1674420 w 9144000"/>
                <a:gd name="connsiteY1-24" fmla="*/ 1318160 h 1330035"/>
                <a:gd name="connsiteX2-25" fmla="*/ 4120737 w 9144000"/>
                <a:gd name="connsiteY2-26" fmla="*/ 1199407 h 1330035"/>
                <a:gd name="connsiteX3-27" fmla="*/ 7172696 w 9144000"/>
                <a:gd name="connsiteY3-28" fmla="*/ 760020 h 1330035"/>
                <a:gd name="connsiteX4-29" fmla="*/ 9144000 w 9144000"/>
                <a:gd name="connsiteY4-30" fmla="*/ 0 h 1330035"/>
                <a:gd name="connsiteX0-31" fmla="*/ 0 w 9144000"/>
                <a:gd name="connsiteY0-32" fmla="*/ 1116279 h 1175655"/>
                <a:gd name="connsiteX1-33" fmla="*/ 1674420 w 9144000"/>
                <a:gd name="connsiteY1-34" fmla="*/ 1163780 h 1175655"/>
                <a:gd name="connsiteX2-35" fmla="*/ 4120737 w 9144000"/>
                <a:gd name="connsiteY2-36" fmla="*/ 1045027 h 1175655"/>
                <a:gd name="connsiteX3-37" fmla="*/ 7172696 w 9144000"/>
                <a:gd name="connsiteY3-38" fmla="*/ 605640 h 1175655"/>
                <a:gd name="connsiteX4-39" fmla="*/ 9144000 w 9144000"/>
                <a:gd name="connsiteY4-40" fmla="*/ 0 h 11756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261499"/>
                <a:gd name="connsiteY0-2" fmla="*/ 105098 h 1388236"/>
                <a:gd name="connsiteX1-3" fmla="*/ 56357 w 1261499"/>
                <a:gd name="connsiteY1-4" fmla="*/ 0 h 1388236"/>
                <a:gd name="connsiteX2-5" fmla="*/ 865241 w 1261499"/>
                <a:gd name="connsiteY2-6" fmla="*/ 0 h 1388236"/>
                <a:gd name="connsiteX3-7" fmla="*/ 1261499 w 1261499"/>
                <a:gd name="connsiteY3-8" fmla="*/ 694118 h 1388236"/>
                <a:gd name="connsiteX4-9" fmla="*/ 865241 w 1261499"/>
                <a:gd name="connsiteY4-10" fmla="*/ 1388236 h 1388236"/>
                <a:gd name="connsiteX5-11" fmla="*/ 56357 w 1261499"/>
                <a:gd name="connsiteY5-12" fmla="*/ 1388236 h 1388236"/>
                <a:gd name="connsiteX6-13" fmla="*/ 0 w 1261499"/>
                <a:gd name="connsiteY6-14" fmla="*/ 105098 h 1388236"/>
                <a:gd name="connsiteX0-15" fmla="*/ 0 w 1261499"/>
                <a:gd name="connsiteY0-16" fmla="*/ 105098 h 1388236"/>
                <a:gd name="connsiteX1-17" fmla="*/ 56357 w 1261499"/>
                <a:gd name="connsiteY1-18" fmla="*/ 0 h 1388236"/>
                <a:gd name="connsiteX2-19" fmla="*/ 865241 w 1261499"/>
                <a:gd name="connsiteY2-20" fmla="*/ 0 h 1388236"/>
                <a:gd name="connsiteX3-21" fmla="*/ 1261499 w 1261499"/>
                <a:gd name="connsiteY3-22" fmla="*/ 694118 h 1388236"/>
                <a:gd name="connsiteX4-23" fmla="*/ 865241 w 1261499"/>
                <a:gd name="connsiteY4-24" fmla="*/ 1388236 h 1388236"/>
                <a:gd name="connsiteX5-25" fmla="*/ 744578 w 1261499"/>
                <a:gd name="connsiteY5-26" fmla="*/ 1387893 h 1388236"/>
                <a:gd name="connsiteX6-27" fmla="*/ 0 w 1261499"/>
                <a:gd name="connsiteY6-28" fmla="*/ 105098 h 13882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601400"/>
                <a:gd name="connsiteY0-2" fmla="*/ 694118 h 1388236"/>
                <a:gd name="connsiteX1-3" fmla="*/ 396258 w 1601400"/>
                <a:gd name="connsiteY1-4" fmla="*/ 0 h 1388236"/>
                <a:gd name="connsiteX2-5" fmla="*/ 474029 w 1601400"/>
                <a:gd name="connsiteY2-6" fmla="*/ 4016 h 1388236"/>
                <a:gd name="connsiteX3-7" fmla="*/ 1601400 w 1601400"/>
                <a:gd name="connsiteY3-8" fmla="*/ 694118 h 1388236"/>
                <a:gd name="connsiteX4-9" fmla="*/ 1205142 w 1601400"/>
                <a:gd name="connsiteY4-10" fmla="*/ 1388236 h 1388236"/>
                <a:gd name="connsiteX5-11" fmla="*/ 396258 w 1601400"/>
                <a:gd name="connsiteY5-12" fmla="*/ 1388236 h 1388236"/>
                <a:gd name="connsiteX6-13" fmla="*/ 0 w 1601400"/>
                <a:gd name="connsiteY6-14" fmla="*/ 694118 h 1388236"/>
                <a:gd name="connsiteX0-15" fmla="*/ 0 w 1243407"/>
                <a:gd name="connsiteY0-16" fmla="*/ 694118 h 1388236"/>
                <a:gd name="connsiteX1-17" fmla="*/ 396258 w 1243407"/>
                <a:gd name="connsiteY1-18" fmla="*/ 0 h 1388236"/>
                <a:gd name="connsiteX2-19" fmla="*/ 474029 w 1243407"/>
                <a:gd name="connsiteY2-20" fmla="*/ 4016 h 1388236"/>
                <a:gd name="connsiteX3-21" fmla="*/ 1243407 w 1243407"/>
                <a:gd name="connsiteY3-22" fmla="*/ 1325983 h 1388236"/>
                <a:gd name="connsiteX4-23" fmla="*/ 1205142 w 1243407"/>
                <a:gd name="connsiteY4-24" fmla="*/ 1388236 h 1388236"/>
                <a:gd name="connsiteX5-25" fmla="*/ 396258 w 1243407"/>
                <a:gd name="connsiteY5-26" fmla="*/ 1388236 h 1388236"/>
                <a:gd name="connsiteX6-27" fmla="*/ 0 w 1243407"/>
                <a:gd name="connsiteY6-28" fmla="*/ 694118 h 13882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601400"/>
                <a:gd name="connsiteY0-2" fmla="*/ 694704 h 1388822"/>
                <a:gd name="connsiteX1-3" fmla="*/ 396258 w 1601400"/>
                <a:gd name="connsiteY1-4" fmla="*/ 586 h 1388822"/>
                <a:gd name="connsiteX2-5" fmla="*/ 482002 w 1601400"/>
                <a:gd name="connsiteY2-6" fmla="*/ 0 h 1388822"/>
                <a:gd name="connsiteX3-7" fmla="*/ 1601400 w 1601400"/>
                <a:gd name="connsiteY3-8" fmla="*/ 694704 h 1388822"/>
                <a:gd name="connsiteX4-9" fmla="*/ 1205142 w 1601400"/>
                <a:gd name="connsiteY4-10" fmla="*/ 1388822 h 1388822"/>
                <a:gd name="connsiteX5-11" fmla="*/ 396258 w 1601400"/>
                <a:gd name="connsiteY5-12" fmla="*/ 1388822 h 1388822"/>
                <a:gd name="connsiteX6-13" fmla="*/ 0 w 1601400"/>
                <a:gd name="connsiteY6-14" fmla="*/ 694704 h 1388822"/>
                <a:gd name="connsiteX0-15" fmla="*/ 0 w 1241871"/>
                <a:gd name="connsiteY0-16" fmla="*/ 694704 h 1388822"/>
                <a:gd name="connsiteX1-17" fmla="*/ 396258 w 1241871"/>
                <a:gd name="connsiteY1-18" fmla="*/ 586 h 1388822"/>
                <a:gd name="connsiteX2-19" fmla="*/ 482002 w 1241871"/>
                <a:gd name="connsiteY2-20" fmla="*/ 0 h 1388822"/>
                <a:gd name="connsiteX3-21" fmla="*/ 1241871 w 1241871"/>
                <a:gd name="connsiteY3-22" fmla="*/ 1323912 h 1388822"/>
                <a:gd name="connsiteX4-23" fmla="*/ 1205142 w 1241871"/>
                <a:gd name="connsiteY4-24" fmla="*/ 1388822 h 1388822"/>
                <a:gd name="connsiteX5-25" fmla="*/ 396258 w 1241871"/>
                <a:gd name="connsiteY5-26" fmla="*/ 1388822 h 1388822"/>
                <a:gd name="connsiteX6-27" fmla="*/ 0 w 1241871"/>
                <a:gd name="connsiteY6-28" fmla="*/ 694704 h 13888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5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5" y="4421083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16C5678-EE20-4FA5-88E2-6E0BD67A2E26}" type="datetime1">
              <a:rPr lang="en-US" smtClean="0"/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9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6" y="5719969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A9B540C-44DA-4F69-89C9-7C84606640D3}" type="slidenum">
              <a:rPr lang="en-US" smtClean="0"/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1030147"/>
            <a:ext cx="1979271" cy="4780344"/>
          </a:xfrm>
        </p:spPr>
        <p:txBody>
          <a:bodyPr vert="eaVert" anchor="ctr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6" y="1030147"/>
            <a:ext cx="7231605" cy="47803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-1" fmla="*/ 0 w 9144000"/>
                <a:gd name="connsiteY0-2" fmla="*/ 1270659 h 1330035"/>
                <a:gd name="connsiteX1-3" fmla="*/ 1674420 w 9144000"/>
                <a:gd name="connsiteY1-4" fmla="*/ 1318160 h 1330035"/>
                <a:gd name="connsiteX2-5" fmla="*/ 4120737 w 9144000"/>
                <a:gd name="connsiteY2-6" fmla="*/ 1199407 h 1330035"/>
                <a:gd name="connsiteX3-7" fmla="*/ 7172696 w 9144000"/>
                <a:gd name="connsiteY3-8" fmla="*/ 760020 h 1330035"/>
                <a:gd name="connsiteX4-9" fmla="*/ 9144000 w 9144000"/>
                <a:gd name="connsiteY4-10" fmla="*/ 0 h 1330035"/>
                <a:gd name="connsiteX0-11" fmla="*/ 0 w 9144000"/>
                <a:gd name="connsiteY0-12" fmla="*/ 1270659 h 1330035"/>
                <a:gd name="connsiteX1-13" fmla="*/ 1674420 w 9144000"/>
                <a:gd name="connsiteY1-14" fmla="*/ 1318160 h 1330035"/>
                <a:gd name="connsiteX2-15" fmla="*/ 4120737 w 9144000"/>
                <a:gd name="connsiteY2-16" fmla="*/ 1199407 h 1330035"/>
                <a:gd name="connsiteX3-17" fmla="*/ 7172696 w 9144000"/>
                <a:gd name="connsiteY3-18" fmla="*/ 760020 h 1330035"/>
                <a:gd name="connsiteX4-19" fmla="*/ 9144000 w 9144000"/>
                <a:gd name="connsiteY4-20" fmla="*/ 0 h 1330035"/>
                <a:gd name="connsiteX0-21" fmla="*/ 0 w 9144000"/>
                <a:gd name="connsiteY0-22" fmla="*/ 1270659 h 1330035"/>
                <a:gd name="connsiteX1-23" fmla="*/ 1674420 w 9144000"/>
                <a:gd name="connsiteY1-24" fmla="*/ 1318160 h 1330035"/>
                <a:gd name="connsiteX2-25" fmla="*/ 4120737 w 9144000"/>
                <a:gd name="connsiteY2-26" fmla="*/ 1199407 h 1330035"/>
                <a:gd name="connsiteX3-27" fmla="*/ 7172696 w 9144000"/>
                <a:gd name="connsiteY3-28" fmla="*/ 760020 h 1330035"/>
                <a:gd name="connsiteX4-29" fmla="*/ 9144000 w 9144000"/>
                <a:gd name="connsiteY4-30" fmla="*/ 0 h 1330035"/>
                <a:gd name="connsiteX0-31" fmla="*/ 0 w 9144000"/>
                <a:gd name="connsiteY0-32" fmla="*/ 1116279 h 1175655"/>
                <a:gd name="connsiteX1-33" fmla="*/ 1674420 w 9144000"/>
                <a:gd name="connsiteY1-34" fmla="*/ 1163780 h 1175655"/>
                <a:gd name="connsiteX2-35" fmla="*/ 4120737 w 9144000"/>
                <a:gd name="connsiteY2-36" fmla="*/ 1045027 h 1175655"/>
                <a:gd name="connsiteX3-37" fmla="*/ 7172696 w 9144000"/>
                <a:gd name="connsiteY3-38" fmla="*/ 605640 h 1175655"/>
                <a:gd name="connsiteX4-39" fmla="*/ 9144000 w 9144000"/>
                <a:gd name="connsiteY4-40" fmla="*/ 0 h 11756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261499"/>
                <a:gd name="connsiteY0-2" fmla="*/ 105098 h 1388236"/>
                <a:gd name="connsiteX1-3" fmla="*/ 56357 w 1261499"/>
                <a:gd name="connsiteY1-4" fmla="*/ 0 h 1388236"/>
                <a:gd name="connsiteX2-5" fmla="*/ 865241 w 1261499"/>
                <a:gd name="connsiteY2-6" fmla="*/ 0 h 1388236"/>
                <a:gd name="connsiteX3-7" fmla="*/ 1261499 w 1261499"/>
                <a:gd name="connsiteY3-8" fmla="*/ 694118 h 1388236"/>
                <a:gd name="connsiteX4-9" fmla="*/ 865241 w 1261499"/>
                <a:gd name="connsiteY4-10" fmla="*/ 1388236 h 1388236"/>
                <a:gd name="connsiteX5-11" fmla="*/ 56357 w 1261499"/>
                <a:gd name="connsiteY5-12" fmla="*/ 1388236 h 1388236"/>
                <a:gd name="connsiteX6-13" fmla="*/ 0 w 1261499"/>
                <a:gd name="connsiteY6-14" fmla="*/ 105098 h 1388236"/>
                <a:gd name="connsiteX0-15" fmla="*/ 0 w 1261499"/>
                <a:gd name="connsiteY0-16" fmla="*/ 105098 h 1388236"/>
                <a:gd name="connsiteX1-17" fmla="*/ 56357 w 1261499"/>
                <a:gd name="connsiteY1-18" fmla="*/ 0 h 1388236"/>
                <a:gd name="connsiteX2-19" fmla="*/ 865241 w 1261499"/>
                <a:gd name="connsiteY2-20" fmla="*/ 0 h 1388236"/>
                <a:gd name="connsiteX3-21" fmla="*/ 1261499 w 1261499"/>
                <a:gd name="connsiteY3-22" fmla="*/ 694118 h 1388236"/>
                <a:gd name="connsiteX4-23" fmla="*/ 865241 w 1261499"/>
                <a:gd name="connsiteY4-24" fmla="*/ 1388236 h 1388236"/>
                <a:gd name="connsiteX5-25" fmla="*/ 744578 w 1261499"/>
                <a:gd name="connsiteY5-26" fmla="*/ 1387893 h 1388236"/>
                <a:gd name="connsiteX6-27" fmla="*/ 0 w 1261499"/>
                <a:gd name="connsiteY6-28" fmla="*/ 105098 h 13882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601400"/>
                <a:gd name="connsiteY0-2" fmla="*/ 694118 h 1388236"/>
                <a:gd name="connsiteX1-3" fmla="*/ 396258 w 1601400"/>
                <a:gd name="connsiteY1-4" fmla="*/ 0 h 1388236"/>
                <a:gd name="connsiteX2-5" fmla="*/ 474029 w 1601400"/>
                <a:gd name="connsiteY2-6" fmla="*/ 4016 h 1388236"/>
                <a:gd name="connsiteX3-7" fmla="*/ 1601400 w 1601400"/>
                <a:gd name="connsiteY3-8" fmla="*/ 694118 h 1388236"/>
                <a:gd name="connsiteX4-9" fmla="*/ 1205142 w 1601400"/>
                <a:gd name="connsiteY4-10" fmla="*/ 1388236 h 1388236"/>
                <a:gd name="connsiteX5-11" fmla="*/ 396258 w 1601400"/>
                <a:gd name="connsiteY5-12" fmla="*/ 1388236 h 1388236"/>
                <a:gd name="connsiteX6-13" fmla="*/ 0 w 1601400"/>
                <a:gd name="connsiteY6-14" fmla="*/ 694118 h 1388236"/>
                <a:gd name="connsiteX0-15" fmla="*/ 0 w 1243407"/>
                <a:gd name="connsiteY0-16" fmla="*/ 694118 h 1388236"/>
                <a:gd name="connsiteX1-17" fmla="*/ 396258 w 1243407"/>
                <a:gd name="connsiteY1-18" fmla="*/ 0 h 1388236"/>
                <a:gd name="connsiteX2-19" fmla="*/ 474029 w 1243407"/>
                <a:gd name="connsiteY2-20" fmla="*/ 4016 h 1388236"/>
                <a:gd name="connsiteX3-21" fmla="*/ 1243407 w 1243407"/>
                <a:gd name="connsiteY3-22" fmla="*/ 1325983 h 1388236"/>
                <a:gd name="connsiteX4-23" fmla="*/ 1205142 w 1243407"/>
                <a:gd name="connsiteY4-24" fmla="*/ 1388236 h 1388236"/>
                <a:gd name="connsiteX5-25" fmla="*/ 396258 w 1243407"/>
                <a:gd name="connsiteY5-26" fmla="*/ 1388236 h 1388236"/>
                <a:gd name="connsiteX6-27" fmla="*/ 0 w 1243407"/>
                <a:gd name="connsiteY6-28" fmla="*/ 694118 h 13882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601400"/>
                <a:gd name="connsiteY0-2" fmla="*/ 694704 h 1388822"/>
                <a:gd name="connsiteX1-3" fmla="*/ 396258 w 1601400"/>
                <a:gd name="connsiteY1-4" fmla="*/ 586 h 1388822"/>
                <a:gd name="connsiteX2-5" fmla="*/ 482002 w 1601400"/>
                <a:gd name="connsiteY2-6" fmla="*/ 0 h 1388822"/>
                <a:gd name="connsiteX3-7" fmla="*/ 1601400 w 1601400"/>
                <a:gd name="connsiteY3-8" fmla="*/ 694704 h 1388822"/>
                <a:gd name="connsiteX4-9" fmla="*/ 1205142 w 1601400"/>
                <a:gd name="connsiteY4-10" fmla="*/ 1388822 h 1388822"/>
                <a:gd name="connsiteX5-11" fmla="*/ 396258 w 1601400"/>
                <a:gd name="connsiteY5-12" fmla="*/ 1388822 h 1388822"/>
                <a:gd name="connsiteX6-13" fmla="*/ 0 w 1601400"/>
                <a:gd name="connsiteY6-14" fmla="*/ 694704 h 1388822"/>
                <a:gd name="connsiteX0-15" fmla="*/ 0 w 1241871"/>
                <a:gd name="connsiteY0-16" fmla="*/ 694704 h 1388822"/>
                <a:gd name="connsiteX1-17" fmla="*/ 396258 w 1241871"/>
                <a:gd name="connsiteY1-18" fmla="*/ 586 h 1388822"/>
                <a:gd name="connsiteX2-19" fmla="*/ 482002 w 1241871"/>
                <a:gd name="connsiteY2-20" fmla="*/ 0 h 1388822"/>
                <a:gd name="connsiteX3-21" fmla="*/ 1241871 w 1241871"/>
                <a:gd name="connsiteY3-22" fmla="*/ 1323912 h 1388822"/>
                <a:gd name="connsiteX4-23" fmla="*/ 1205142 w 1241871"/>
                <a:gd name="connsiteY4-24" fmla="*/ 1388822 h 1388822"/>
                <a:gd name="connsiteX5-25" fmla="*/ 396258 w 1241871"/>
                <a:gd name="connsiteY5-26" fmla="*/ 1388822 h 1388822"/>
                <a:gd name="connsiteX6-27" fmla="*/ 0 w 1241871"/>
                <a:gd name="connsiteY6-28" fmla="*/ 694704 h 13888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aleway" panose="020B0003030101060003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aleway" panose="020B0003030101060003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CEE2C88-6C8F-484D-AF69-578F576B1F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aleway" panose="020B0003030101060003" pitchFamily="34" charset="0"/>
                <a:ea typeface="微软雅黑" panose="020B0503020204020204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aleway" panose="020B0003030101060003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aleway" panose="020B0003030101060003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aleway" panose="020B0003030101060003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CEE2C88-6C8F-484D-AF69-578F576B1F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aleway" panose="020B0003030101060003" pitchFamily="34" charset="0"/>
                <a:ea typeface="微软雅黑" panose="020B0503020204020204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aleway" panose="020B0003030101060003" pitchFamily="34" charset="0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aleway" panose="020B0003030101060003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aleway" panose="020B0003030101060003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CEE2C88-6C8F-484D-AF69-578F576B1F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aleway" panose="020B0003030101060003" pitchFamily="34" charset="0"/>
                <a:ea typeface="微软雅黑" panose="020B0503020204020204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aleway" panose="020B0003030101060003" pitchFamily="34" charset="0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aleway" panose="020B0003030101060003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aleway" panose="020B0003030101060003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CEE2C88-6C8F-484D-AF69-578F576B1F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aleway" panose="020B0003030101060003" pitchFamily="34" charset="0"/>
                <a:ea typeface="微软雅黑" panose="020B0503020204020204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aleway" panose="020B0003030101060003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aleway" panose="020B0003030101060003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aleway" panose="020B0003030101060003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CEE2C88-6C8F-484D-AF69-578F576B1F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aleway" panose="020B0003030101060003" pitchFamily="34" charset="0"/>
                <a:ea typeface="微软雅黑" panose="020B0503020204020204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aleway" panose="020B0003030101060003" pitchFamily="34" charset="0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aleway" panose="020B0003030101060003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aleway" panose="020B0003030101060003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CEE2C88-6C8F-484D-AF69-578F576B1F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aleway" panose="020B0003030101060003" pitchFamily="34" charset="0"/>
                <a:ea typeface="微软雅黑" panose="020B0503020204020204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aleway" panose="020B0003030101060003" pitchFamily="34" charset="0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aleway" panose="020B0003030101060003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aleway" panose="020B0003030101060003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CEE2C88-6C8F-484D-AF69-578F576B1F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aleway" panose="020B0003030101060003" pitchFamily="34" charset="0"/>
                <a:ea typeface="微软雅黑" panose="020B0503020204020204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aleway" panose="020B0003030101060003" pitchFamily="34" charset="0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-1" fmla="*/ 0 w 9144000"/>
                <a:gd name="connsiteY0-2" fmla="*/ 1270659 h 1330035"/>
                <a:gd name="connsiteX1-3" fmla="*/ 1674420 w 9144000"/>
                <a:gd name="connsiteY1-4" fmla="*/ 1318160 h 1330035"/>
                <a:gd name="connsiteX2-5" fmla="*/ 4120737 w 9144000"/>
                <a:gd name="connsiteY2-6" fmla="*/ 1199407 h 1330035"/>
                <a:gd name="connsiteX3-7" fmla="*/ 7172696 w 9144000"/>
                <a:gd name="connsiteY3-8" fmla="*/ 760020 h 1330035"/>
                <a:gd name="connsiteX4-9" fmla="*/ 9144000 w 9144000"/>
                <a:gd name="connsiteY4-10" fmla="*/ 0 h 1330035"/>
                <a:gd name="connsiteX0-11" fmla="*/ 0 w 9144000"/>
                <a:gd name="connsiteY0-12" fmla="*/ 1270659 h 1330035"/>
                <a:gd name="connsiteX1-13" fmla="*/ 1674420 w 9144000"/>
                <a:gd name="connsiteY1-14" fmla="*/ 1318160 h 1330035"/>
                <a:gd name="connsiteX2-15" fmla="*/ 4120737 w 9144000"/>
                <a:gd name="connsiteY2-16" fmla="*/ 1199407 h 1330035"/>
                <a:gd name="connsiteX3-17" fmla="*/ 7172696 w 9144000"/>
                <a:gd name="connsiteY3-18" fmla="*/ 760020 h 1330035"/>
                <a:gd name="connsiteX4-19" fmla="*/ 9144000 w 9144000"/>
                <a:gd name="connsiteY4-20" fmla="*/ 0 h 1330035"/>
                <a:gd name="connsiteX0-21" fmla="*/ 0 w 9144000"/>
                <a:gd name="connsiteY0-22" fmla="*/ 1270659 h 1330035"/>
                <a:gd name="connsiteX1-23" fmla="*/ 1674420 w 9144000"/>
                <a:gd name="connsiteY1-24" fmla="*/ 1318160 h 1330035"/>
                <a:gd name="connsiteX2-25" fmla="*/ 4120737 w 9144000"/>
                <a:gd name="connsiteY2-26" fmla="*/ 1199407 h 1330035"/>
                <a:gd name="connsiteX3-27" fmla="*/ 7172696 w 9144000"/>
                <a:gd name="connsiteY3-28" fmla="*/ 760020 h 1330035"/>
                <a:gd name="connsiteX4-29" fmla="*/ 9144000 w 9144000"/>
                <a:gd name="connsiteY4-30" fmla="*/ 0 h 1330035"/>
                <a:gd name="connsiteX0-31" fmla="*/ 0 w 9144000"/>
                <a:gd name="connsiteY0-32" fmla="*/ 1116279 h 1175655"/>
                <a:gd name="connsiteX1-33" fmla="*/ 1674420 w 9144000"/>
                <a:gd name="connsiteY1-34" fmla="*/ 1163780 h 1175655"/>
                <a:gd name="connsiteX2-35" fmla="*/ 4120737 w 9144000"/>
                <a:gd name="connsiteY2-36" fmla="*/ 1045027 h 1175655"/>
                <a:gd name="connsiteX3-37" fmla="*/ 7172696 w 9144000"/>
                <a:gd name="connsiteY3-38" fmla="*/ 605640 h 1175655"/>
                <a:gd name="connsiteX4-39" fmla="*/ 9144000 w 9144000"/>
                <a:gd name="connsiteY4-40" fmla="*/ 0 h 11756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261499"/>
                <a:gd name="connsiteY0-2" fmla="*/ 105098 h 1388236"/>
                <a:gd name="connsiteX1-3" fmla="*/ 56357 w 1261499"/>
                <a:gd name="connsiteY1-4" fmla="*/ 0 h 1388236"/>
                <a:gd name="connsiteX2-5" fmla="*/ 865241 w 1261499"/>
                <a:gd name="connsiteY2-6" fmla="*/ 0 h 1388236"/>
                <a:gd name="connsiteX3-7" fmla="*/ 1261499 w 1261499"/>
                <a:gd name="connsiteY3-8" fmla="*/ 694118 h 1388236"/>
                <a:gd name="connsiteX4-9" fmla="*/ 865241 w 1261499"/>
                <a:gd name="connsiteY4-10" fmla="*/ 1388236 h 1388236"/>
                <a:gd name="connsiteX5-11" fmla="*/ 56357 w 1261499"/>
                <a:gd name="connsiteY5-12" fmla="*/ 1388236 h 1388236"/>
                <a:gd name="connsiteX6-13" fmla="*/ 0 w 1261499"/>
                <a:gd name="connsiteY6-14" fmla="*/ 105098 h 1388236"/>
                <a:gd name="connsiteX0-15" fmla="*/ 0 w 1261499"/>
                <a:gd name="connsiteY0-16" fmla="*/ 105098 h 1388236"/>
                <a:gd name="connsiteX1-17" fmla="*/ 56357 w 1261499"/>
                <a:gd name="connsiteY1-18" fmla="*/ 0 h 1388236"/>
                <a:gd name="connsiteX2-19" fmla="*/ 865241 w 1261499"/>
                <a:gd name="connsiteY2-20" fmla="*/ 0 h 1388236"/>
                <a:gd name="connsiteX3-21" fmla="*/ 1261499 w 1261499"/>
                <a:gd name="connsiteY3-22" fmla="*/ 694118 h 1388236"/>
                <a:gd name="connsiteX4-23" fmla="*/ 865241 w 1261499"/>
                <a:gd name="connsiteY4-24" fmla="*/ 1388236 h 1388236"/>
                <a:gd name="connsiteX5-25" fmla="*/ 744578 w 1261499"/>
                <a:gd name="connsiteY5-26" fmla="*/ 1387893 h 1388236"/>
                <a:gd name="connsiteX6-27" fmla="*/ 0 w 1261499"/>
                <a:gd name="connsiteY6-28" fmla="*/ 105098 h 13882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601400"/>
                <a:gd name="connsiteY0-2" fmla="*/ 694118 h 1388236"/>
                <a:gd name="connsiteX1-3" fmla="*/ 396258 w 1601400"/>
                <a:gd name="connsiteY1-4" fmla="*/ 0 h 1388236"/>
                <a:gd name="connsiteX2-5" fmla="*/ 474029 w 1601400"/>
                <a:gd name="connsiteY2-6" fmla="*/ 4016 h 1388236"/>
                <a:gd name="connsiteX3-7" fmla="*/ 1601400 w 1601400"/>
                <a:gd name="connsiteY3-8" fmla="*/ 694118 h 1388236"/>
                <a:gd name="connsiteX4-9" fmla="*/ 1205142 w 1601400"/>
                <a:gd name="connsiteY4-10" fmla="*/ 1388236 h 1388236"/>
                <a:gd name="connsiteX5-11" fmla="*/ 396258 w 1601400"/>
                <a:gd name="connsiteY5-12" fmla="*/ 1388236 h 1388236"/>
                <a:gd name="connsiteX6-13" fmla="*/ 0 w 1601400"/>
                <a:gd name="connsiteY6-14" fmla="*/ 694118 h 1388236"/>
                <a:gd name="connsiteX0-15" fmla="*/ 0 w 1243407"/>
                <a:gd name="connsiteY0-16" fmla="*/ 694118 h 1388236"/>
                <a:gd name="connsiteX1-17" fmla="*/ 396258 w 1243407"/>
                <a:gd name="connsiteY1-18" fmla="*/ 0 h 1388236"/>
                <a:gd name="connsiteX2-19" fmla="*/ 474029 w 1243407"/>
                <a:gd name="connsiteY2-20" fmla="*/ 4016 h 1388236"/>
                <a:gd name="connsiteX3-21" fmla="*/ 1243407 w 1243407"/>
                <a:gd name="connsiteY3-22" fmla="*/ 1325983 h 1388236"/>
                <a:gd name="connsiteX4-23" fmla="*/ 1205142 w 1243407"/>
                <a:gd name="connsiteY4-24" fmla="*/ 1388236 h 1388236"/>
                <a:gd name="connsiteX5-25" fmla="*/ 396258 w 1243407"/>
                <a:gd name="connsiteY5-26" fmla="*/ 1388236 h 1388236"/>
                <a:gd name="connsiteX6-27" fmla="*/ 0 w 1243407"/>
                <a:gd name="connsiteY6-28" fmla="*/ 694118 h 13882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601400"/>
                <a:gd name="connsiteY0-2" fmla="*/ 694704 h 1388822"/>
                <a:gd name="connsiteX1-3" fmla="*/ 396258 w 1601400"/>
                <a:gd name="connsiteY1-4" fmla="*/ 586 h 1388822"/>
                <a:gd name="connsiteX2-5" fmla="*/ 482002 w 1601400"/>
                <a:gd name="connsiteY2-6" fmla="*/ 0 h 1388822"/>
                <a:gd name="connsiteX3-7" fmla="*/ 1601400 w 1601400"/>
                <a:gd name="connsiteY3-8" fmla="*/ 694704 h 1388822"/>
                <a:gd name="connsiteX4-9" fmla="*/ 1205142 w 1601400"/>
                <a:gd name="connsiteY4-10" fmla="*/ 1388822 h 1388822"/>
                <a:gd name="connsiteX5-11" fmla="*/ 396258 w 1601400"/>
                <a:gd name="connsiteY5-12" fmla="*/ 1388822 h 1388822"/>
                <a:gd name="connsiteX6-13" fmla="*/ 0 w 1601400"/>
                <a:gd name="connsiteY6-14" fmla="*/ 694704 h 1388822"/>
                <a:gd name="connsiteX0-15" fmla="*/ 0 w 1241871"/>
                <a:gd name="connsiteY0-16" fmla="*/ 694704 h 1388822"/>
                <a:gd name="connsiteX1-17" fmla="*/ 396258 w 1241871"/>
                <a:gd name="connsiteY1-18" fmla="*/ 586 h 1388822"/>
                <a:gd name="connsiteX2-19" fmla="*/ 482002 w 1241871"/>
                <a:gd name="connsiteY2-20" fmla="*/ 0 h 1388822"/>
                <a:gd name="connsiteX3-21" fmla="*/ 1241871 w 1241871"/>
                <a:gd name="connsiteY3-22" fmla="*/ 1323912 h 1388822"/>
                <a:gd name="connsiteX4-23" fmla="*/ 1205142 w 1241871"/>
                <a:gd name="connsiteY4-24" fmla="*/ 1388822 h 1388822"/>
                <a:gd name="connsiteX5-25" fmla="*/ 396258 w 1241871"/>
                <a:gd name="connsiteY5-26" fmla="*/ 1388822 h 1388822"/>
                <a:gd name="connsiteX6-27" fmla="*/ 0 w 1241871"/>
                <a:gd name="connsiteY6-28" fmla="*/ 694704 h 13888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aleway" panose="020B0003030101060003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CEE2C88-6C8F-484D-AF69-578F576B1F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aleway" panose="020B0003030101060003" pitchFamily="34" charset="0"/>
                <a:ea typeface="微软雅黑" panose="020B0503020204020204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aleway" panose="020B0003030101060003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aleway" panose="020B0003030101060003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-1" fmla="*/ 0 w 9144000"/>
                <a:gd name="connsiteY0-2" fmla="*/ 1270659 h 1330035"/>
                <a:gd name="connsiteX1-3" fmla="*/ 1674420 w 9144000"/>
                <a:gd name="connsiteY1-4" fmla="*/ 1318160 h 1330035"/>
                <a:gd name="connsiteX2-5" fmla="*/ 4120737 w 9144000"/>
                <a:gd name="connsiteY2-6" fmla="*/ 1199407 h 1330035"/>
                <a:gd name="connsiteX3-7" fmla="*/ 7172696 w 9144000"/>
                <a:gd name="connsiteY3-8" fmla="*/ 760020 h 1330035"/>
                <a:gd name="connsiteX4-9" fmla="*/ 9144000 w 9144000"/>
                <a:gd name="connsiteY4-10" fmla="*/ 0 h 1330035"/>
                <a:gd name="connsiteX0-11" fmla="*/ 0 w 9144000"/>
                <a:gd name="connsiteY0-12" fmla="*/ 1270659 h 1330035"/>
                <a:gd name="connsiteX1-13" fmla="*/ 1674420 w 9144000"/>
                <a:gd name="connsiteY1-14" fmla="*/ 1318160 h 1330035"/>
                <a:gd name="connsiteX2-15" fmla="*/ 4120737 w 9144000"/>
                <a:gd name="connsiteY2-16" fmla="*/ 1199407 h 1330035"/>
                <a:gd name="connsiteX3-17" fmla="*/ 7172696 w 9144000"/>
                <a:gd name="connsiteY3-18" fmla="*/ 760020 h 1330035"/>
                <a:gd name="connsiteX4-19" fmla="*/ 9144000 w 9144000"/>
                <a:gd name="connsiteY4-20" fmla="*/ 0 h 1330035"/>
                <a:gd name="connsiteX0-21" fmla="*/ 0 w 9144000"/>
                <a:gd name="connsiteY0-22" fmla="*/ 1270659 h 1330035"/>
                <a:gd name="connsiteX1-23" fmla="*/ 1674420 w 9144000"/>
                <a:gd name="connsiteY1-24" fmla="*/ 1318160 h 1330035"/>
                <a:gd name="connsiteX2-25" fmla="*/ 4120737 w 9144000"/>
                <a:gd name="connsiteY2-26" fmla="*/ 1199407 h 1330035"/>
                <a:gd name="connsiteX3-27" fmla="*/ 7172696 w 9144000"/>
                <a:gd name="connsiteY3-28" fmla="*/ 760020 h 1330035"/>
                <a:gd name="connsiteX4-29" fmla="*/ 9144000 w 9144000"/>
                <a:gd name="connsiteY4-30" fmla="*/ 0 h 1330035"/>
                <a:gd name="connsiteX0-31" fmla="*/ 0 w 9144000"/>
                <a:gd name="connsiteY0-32" fmla="*/ 1116279 h 1175655"/>
                <a:gd name="connsiteX1-33" fmla="*/ 1674420 w 9144000"/>
                <a:gd name="connsiteY1-34" fmla="*/ 1163780 h 1175655"/>
                <a:gd name="connsiteX2-35" fmla="*/ 4120737 w 9144000"/>
                <a:gd name="connsiteY2-36" fmla="*/ 1045027 h 1175655"/>
                <a:gd name="connsiteX3-37" fmla="*/ 7172696 w 9144000"/>
                <a:gd name="connsiteY3-38" fmla="*/ 605640 h 1175655"/>
                <a:gd name="connsiteX4-39" fmla="*/ 9144000 w 9144000"/>
                <a:gd name="connsiteY4-40" fmla="*/ 0 h 11756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261499"/>
                <a:gd name="connsiteY0-2" fmla="*/ 105098 h 1388236"/>
                <a:gd name="connsiteX1-3" fmla="*/ 56357 w 1261499"/>
                <a:gd name="connsiteY1-4" fmla="*/ 0 h 1388236"/>
                <a:gd name="connsiteX2-5" fmla="*/ 865241 w 1261499"/>
                <a:gd name="connsiteY2-6" fmla="*/ 0 h 1388236"/>
                <a:gd name="connsiteX3-7" fmla="*/ 1261499 w 1261499"/>
                <a:gd name="connsiteY3-8" fmla="*/ 694118 h 1388236"/>
                <a:gd name="connsiteX4-9" fmla="*/ 865241 w 1261499"/>
                <a:gd name="connsiteY4-10" fmla="*/ 1388236 h 1388236"/>
                <a:gd name="connsiteX5-11" fmla="*/ 56357 w 1261499"/>
                <a:gd name="connsiteY5-12" fmla="*/ 1388236 h 1388236"/>
                <a:gd name="connsiteX6-13" fmla="*/ 0 w 1261499"/>
                <a:gd name="connsiteY6-14" fmla="*/ 105098 h 1388236"/>
                <a:gd name="connsiteX0-15" fmla="*/ 0 w 1261499"/>
                <a:gd name="connsiteY0-16" fmla="*/ 105098 h 1388236"/>
                <a:gd name="connsiteX1-17" fmla="*/ 56357 w 1261499"/>
                <a:gd name="connsiteY1-18" fmla="*/ 0 h 1388236"/>
                <a:gd name="connsiteX2-19" fmla="*/ 865241 w 1261499"/>
                <a:gd name="connsiteY2-20" fmla="*/ 0 h 1388236"/>
                <a:gd name="connsiteX3-21" fmla="*/ 1261499 w 1261499"/>
                <a:gd name="connsiteY3-22" fmla="*/ 694118 h 1388236"/>
                <a:gd name="connsiteX4-23" fmla="*/ 865241 w 1261499"/>
                <a:gd name="connsiteY4-24" fmla="*/ 1388236 h 1388236"/>
                <a:gd name="connsiteX5-25" fmla="*/ 744578 w 1261499"/>
                <a:gd name="connsiteY5-26" fmla="*/ 1387893 h 1388236"/>
                <a:gd name="connsiteX6-27" fmla="*/ 0 w 1261499"/>
                <a:gd name="connsiteY6-28" fmla="*/ 105098 h 13882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601400"/>
                <a:gd name="connsiteY0-2" fmla="*/ 694118 h 1388236"/>
                <a:gd name="connsiteX1-3" fmla="*/ 396258 w 1601400"/>
                <a:gd name="connsiteY1-4" fmla="*/ 0 h 1388236"/>
                <a:gd name="connsiteX2-5" fmla="*/ 474029 w 1601400"/>
                <a:gd name="connsiteY2-6" fmla="*/ 4016 h 1388236"/>
                <a:gd name="connsiteX3-7" fmla="*/ 1601400 w 1601400"/>
                <a:gd name="connsiteY3-8" fmla="*/ 694118 h 1388236"/>
                <a:gd name="connsiteX4-9" fmla="*/ 1205142 w 1601400"/>
                <a:gd name="connsiteY4-10" fmla="*/ 1388236 h 1388236"/>
                <a:gd name="connsiteX5-11" fmla="*/ 396258 w 1601400"/>
                <a:gd name="connsiteY5-12" fmla="*/ 1388236 h 1388236"/>
                <a:gd name="connsiteX6-13" fmla="*/ 0 w 1601400"/>
                <a:gd name="connsiteY6-14" fmla="*/ 694118 h 1388236"/>
                <a:gd name="connsiteX0-15" fmla="*/ 0 w 1243407"/>
                <a:gd name="connsiteY0-16" fmla="*/ 694118 h 1388236"/>
                <a:gd name="connsiteX1-17" fmla="*/ 396258 w 1243407"/>
                <a:gd name="connsiteY1-18" fmla="*/ 0 h 1388236"/>
                <a:gd name="connsiteX2-19" fmla="*/ 474029 w 1243407"/>
                <a:gd name="connsiteY2-20" fmla="*/ 4016 h 1388236"/>
                <a:gd name="connsiteX3-21" fmla="*/ 1243407 w 1243407"/>
                <a:gd name="connsiteY3-22" fmla="*/ 1325983 h 1388236"/>
                <a:gd name="connsiteX4-23" fmla="*/ 1205142 w 1243407"/>
                <a:gd name="connsiteY4-24" fmla="*/ 1388236 h 1388236"/>
                <a:gd name="connsiteX5-25" fmla="*/ 396258 w 1243407"/>
                <a:gd name="connsiteY5-26" fmla="*/ 1388236 h 1388236"/>
                <a:gd name="connsiteX6-27" fmla="*/ 0 w 1243407"/>
                <a:gd name="connsiteY6-28" fmla="*/ 694118 h 13882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601400"/>
                <a:gd name="connsiteY0-2" fmla="*/ 694704 h 1388822"/>
                <a:gd name="connsiteX1-3" fmla="*/ 396258 w 1601400"/>
                <a:gd name="connsiteY1-4" fmla="*/ 586 h 1388822"/>
                <a:gd name="connsiteX2-5" fmla="*/ 482002 w 1601400"/>
                <a:gd name="connsiteY2-6" fmla="*/ 0 h 1388822"/>
                <a:gd name="connsiteX3-7" fmla="*/ 1601400 w 1601400"/>
                <a:gd name="connsiteY3-8" fmla="*/ 694704 h 1388822"/>
                <a:gd name="connsiteX4-9" fmla="*/ 1205142 w 1601400"/>
                <a:gd name="connsiteY4-10" fmla="*/ 1388822 h 1388822"/>
                <a:gd name="connsiteX5-11" fmla="*/ 396258 w 1601400"/>
                <a:gd name="connsiteY5-12" fmla="*/ 1388822 h 1388822"/>
                <a:gd name="connsiteX6-13" fmla="*/ 0 w 1601400"/>
                <a:gd name="connsiteY6-14" fmla="*/ 694704 h 1388822"/>
                <a:gd name="connsiteX0-15" fmla="*/ 0 w 1241871"/>
                <a:gd name="connsiteY0-16" fmla="*/ 694704 h 1388822"/>
                <a:gd name="connsiteX1-17" fmla="*/ 396258 w 1241871"/>
                <a:gd name="connsiteY1-18" fmla="*/ 586 h 1388822"/>
                <a:gd name="connsiteX2-19" fmla="*/ 482002 w 1241871"/>
                <a:gd name="connsiteY2-20" fmla="*/ 0 h 1388822"/>
                <a:gd name="connsiteX3-21" fmla="*/ 1241871 w 1241871"/>
                <a:gd name="connsiteY3-22" fmla="*/ 1323912 h 1388822"/>
                <a:gd name="connsiteX4-23" fmla="*/ 1205142 w 1241871"/>
                <a:gd name="connsiteY4-24" fmla="*/ 1388822 h 1388822"/>
                <a:gd name="connsiteX5-25" fmla="*/ 396258 w 1241871"/>
                <a:gd name="connsiteY5-26" fmla="*/ 1388822 h 1388822"/>
                <a:gd name="connsiteX6-27" fmla="*/ 0 w 1241871"/>
                <a:gd name="connsiteY6-28" fmla="*/ 694704 h 13888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aleway" panose="020B0003030101060003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aleway" panose="020B0003030101060003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CEE2C88-6C8F-484D-AF69-578F576B1F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aleway" panose="020B0003030101060003" pitchFamily="34" charset="0"/>
                <a:ea typeface="微软雅黑" panose="020B0503020204020204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aleway" panose="020B0003030101060003" pitchFamily="34" charset="0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aleway" panose="020B0003030101060003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aleway" panose="020B0003030101060003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CEE2C88-6C8F-484D-AF69-578F576B1F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aleway" panose="020B0003030101060003" pitchFamily="34" charset="0"/>
                <a:ea typeface="微软雅黑" panose="020B0503020204020204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aleway" panose="020B0003030101060003" pitchFamily="34" charset="0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aleway" panose="020B0003030101060003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aleway" panose="020B0003030101060003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CEE2C88-6C8F-484D-AF69-578F576B1F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aleway" panose="020B0003030101060003" pitchFamily="34" charset="0"/>
                <a:ea typeface="微软雅黑" panose="020B0503020204020204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aleway" panose="020B0003030101060003" pitchFamily="34" charset="0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 userDrawn="1"/>
        </p:nvSpPr>
        <p:spPr>
          <a:xfrm>
            <a:off x="1" y="463101"/>
            <a:ext cx="142875" cy="416822"/>
          </a:xfrm>
          <a:prstGeom prst="roundRect">
            <a:avLst>
              <a:gd name="adj" fmla="val 0"/>
            </a:avLst>
          </a:prstGeom>
          <a:solidFill>
            <a:srgbClr val="F23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52197" y="463101"/>
            <a:ext cx="3817473" cy="416822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11471567" y="372778"/>
            <a:ext cx="431079" cy="298739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71567" y="327462"/>
            <a:ext cx="431079" cy="389083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CEE2C88-6C8F-484D-AF69-578F576B1F4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" panose="020F0502020204030203" pitchFamily="34" charset="0"/>
                <a:ea typeface="微软雅黑" panose="020B0503020204020204" charset="-122"/>
                <a:cs typeface="+mn-cs"/>
              </a:rPr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Lato" panose="020F0502020204030203" pitchFamily="34" charset="0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>
          <a:xfrm>
            <a:off x="11471567" y="372778"/>
            <a:ext cx="431079" cy="298739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71567" y="327462"/>
            <a:ext cx="431079" cy="389083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CEE2C88-6C8F-484D-AF69-578F576B1F4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" panose="020F0502020204030203" pitchFamily="34" charset="0"/>
                <a:ea typeface="微软雅黑" panose="020B0503020204020204" charset="-122"/>
                <a:cs typeface="+mn-cs"/>
              </a:rPr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Lato" panose="020F0502020204030203" pitchFamily="34" charset="0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5" y="2900831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5" y="4267203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6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7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2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7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-1" fmla="*/ 0 w 9144000"/>
                <a:gd name="connsiteY0-2" fmla="*/ 1270659 h 1330035"/>
                <a:gd name="connsiteX1-3" fmla="*/ 1674420 w 9144000"/>
                <a:gd name="connsiteY1-4" fmla="*/ 1318160 h 1330035"/>
                <a:gd name="connsiteX2-5" fmla="*/ 4120737 w 9144000"/>
                <a:gd name="connsiteY2-6" fmla="*/ 1199407 h 1330035"/>
                <a:gd name="connsiteX3-7" fmla="*/ 7172696 w 9144000"/>
                <a:gd name="connsiteY3-8" fmla="*/ 760020 h 1330035"/>
                <a:gd name="connsiteX4-9" fmla="*/ 9144000 w 9144000"/>
                <a:gd name="connsiteY4-10" fmla="*/ 0 h 1330035"/>
                <a:gd name="connsiteX0-11" fmla="*/ 0 w 9144000"/>
                <a:gd name="connsiteY0-12" fmla="*/ 1270659 h 1330035"/>
                <a:gd name="connsiteX1-13" fmla="*/ 1674420 w 9144000"/>
                <a:gd name="connsiteY1-14" fmla="*/ 1318160 h 1330035"/>
                <a:gd name="connsiteX2-15" fmla="*/ 4120737 w 9144000"/>
                <a:gd name="connsiteY2-16" fmla="*/ 1199407 h 1330035"/>
                <a:gd name="connsiteX3-17" fmla="*/ 7172696 w 9144000"/>
                <a:gd name="connsiteY3-18" fmla="*/ 760020 h 1330035"/>
                <a:gd name="connsiteX4-19" fmla="*/ 9144000 w 9144000"/>
                <a:gd name="connsiteY4-20" fmla="*/ 0 h 1330035"/>
                <a:gd name="connsiteX0-21" fmla="*/ 0 w 9144000"/>
                <a:gd name="connsiteY0-22" fmla="*/ 1270659 h 1330035"/>
                <a:gd name="connsiteX1-23" fmla="*/ 1674420 w 9144000"/>
                <a:gd name="connsiteY1-24" fmla="*/ 1318160 h 1330035"/>
                <a:gd name="connsiteX2-25" fmla="*/ 4120737 w 9144000"/>
                <a:gd name="connsiteY2-26" fmla="*/ 1199407 h 1330035"/>
                <a:gd name="connsiteX3-27" fmla="*/ 7172696 w 9144000"/>
                <a:gd name="connsiteY3-28" fmla="*/ 760020 h 1330035"/>
                <a:gd name="connsiteX4-29" fmla="*/ 9144000 w 9144000"/>
                <a:gd name="connsiteY4-30" fmla="*/ 0 h 1330035"/>
                <a:gd name="connsiteX0-31" fmla="*/ 0 w 9144000"/>
                <a:gd name="connsiteY0-32" fmla="*/ 1116279 h 1175655"/>
                <a:gd name="connsiteX1-33" fmla="*/ 1674420 w 9144000"/>
                <a:gd name="connsiteY1-34" fmla="*/ 1163780 h 1175655"/>
                <a:gd name="connsiteX2-35" fmla="*/ 4120737 w 9144000"/>
                <a:gd name="connsiteY2-36" fmla="*/ 1045027 h 1175655"/>
                <a:gd name="connsiteX3-37" fmla="*/ 7172696 w 9144000"/>
                <a:gd name="connsiteY3-38" fmla="*/ 605640 h 1175655"/>
                <a:gd name="connsiteX4-39" fmla="*/ 9144000 w 9144000"/>
                <a:gd name="connsiteY4-40" fmla="*/ 0 h 11756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261499"/>
                <a:gd name="connsiteY0-2" fmla="*/ 105098 h 1388236"/>
                <a:gd name="connsiteX1-3" fmla="*/ 56357 w 1261499"/>
                <a:gd name="connsiteY1-4" fmla="*/ 0 h 1388236"/>
                <a:gd name="connsiteX2-5" fmla="*/ 865241 w 1261499"/>
                <a:gd name="connsiteY2-6" fmla="*/ 0 h 1388236"/>
                <a:gd name="connsiteX3-7" fmla="*/ 1261499 w 1261499"/>
                <a:gd name="connsiteY3-8" fmla="*/ 694118 h 1388236"/>
                <a:gd name="connsiteX4-9" fmla="*/ 865241 w 1261499"/>
                <a:gd name="connsiteY4-10" fmla="*/ 1388236 h 1388236"/>
                <a:gd name="connsiteX5-11" fmla="*/ 56357 w 1261499"/>
                <a:gd name="connsiteY5-12" fmla="*/ 1388236 h 1388236"/>
                <a:gd name="connsiteX6-13" fmla="*/ 0 w 1261499"/>
                <a:gd name="connsiteY6-14" fmla="*/ 105098 h 1388236"/>
                <a:gd name="connsiteX0-15" fmla="*/ 0 w 1261499"/>
                <a:gd name="connsiteY0-16" fmla="*/ 105098 h 1388236"/>
                <a:gd name="connsiteX1-17" fmla="*/ 56357 w 1261499"/>
                <a:gd name="connsiteY1-18" fmla="*/ 0 h 1388236"/>
                <a:gd name="connsiteX2-19" fmla="*/ 865241 w 1261499"/>
                <a:gd name="connsiteY2-20" fmla="*/ 0 h 1388236"/>
                <a:gd name="connsiteX3-21" fmla="*/ 1261499 w 1261499"/>
                <a:gd name="connsiteY3-22" fmla="*/ 694118 h 1388236"/>
                <a:gd name="connsiteX4-23" fmla="*/ 865241 w 1261499"/>
                <a:gd name="connsiteY4-24" fmla="*/ 1388236 h 1388236"/>
                <a:gd name="connsiteX5-25" fmla="*/ 744578 w 1261499"/>
                <a:gd name="connsiteY5-26" fmla="*/ 1387893 h 1388236"/>
                <a:gd name="connsiteX6-27" fmla="*/ 0 w 1261499"/>
                <a:gd name="connsiteY6-28" fmla="*/ 105098 h 13882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601400"/>
                <a:gd name="connsiteY0-2" fmla="*/ 694118 h 1388236"/>
                <a:gd name="connsiteX1-3" fmla="*/ 396258 w 1601400"/>
                <a:gd name="connsiteY1-4" fmla="*/ 0 h 1388236"/>
                <a:gd name="connsiteX2-5" fmla="*/ 474029 w 1601400"/>
                <a:gd name="connsiteY2-6" fmla="*/ 4016 h 1388236"/>
                <a:gd name="connsiteX3-7" fmla="*/ 1601400 w 1601400"/>
                <a:gd name="connsiteY3-8" fmla="*/ 694118 h 1388236"/>
                <a:gd name="connsiteX4-9" fmla="*/ 1205142 w 1601400"/>
                <a:gd name="connsiteY4-10" fmla="*/ 1388236 h 1388236"/>
                <a:gd name="connsiteX5-11" fmla="*/ 396258 w 1601400"/>
                <a:gd name="connsiteY5-12" fmla="*/ 1388236 h 1388236"/>
                <a:gd name="connsiteX6-13" fmla="*/ 0 w 1601400"/>
                <a:gd name="connsiteY6-14" fmla="*/ 694118 h 1388236"/>
                <a:gd name="connsiteX0-15" fmla="*/ 0 w 1243407"/>
                <a:gd name="connsiteY0-16" fmla="*/ 694118 h 1388236"/>
                <a:gd name="connsiteX1-17" fmla="*/ 396258 w 1243407"/>
                <a:gd name="connsiteY1-18" fmla="*/ 0 h 1388236"/>
                <a:gd name="connsiteX2-19" fmla="*/ 474029 w 1243407"/>
                <a:gd name="connsiteY2-20" fmla="*/ 4016 h 1388236"/>
                <a:gd name="connsiteX3-21" fmla="*/ 1243407 w 1243407"/>
                <a:gd name="connsiteY3-22" fmla="*/ 1325983 h 1388236"/>
                <a:gd name="connsiteX4-23" fmla="*/ 1205142 w 1243407"/>
                <a:gd name="connsiteY4-24" fmla="*/ 1388236 h 1388236"/>
                <a:gd name="connsiteX5-25" fmla="*/ 396258 w 1243407"/>
                <a:gd name="connsiteY5-26" fmla="*/ 1388236 h 1388236"/>
                <a:gd name="connsiteX6-27" fmla="*/ 0 w 1243407"/>
                <a:gd name="connsiteY6-28" fmla="*/ 694118 h 13882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601400"/>
                <a:gd name="connsiteY0-2" fmla="*/ 694704 h 1388822"/>
                <a:gd name="connsiteX1-3" fmla="*/ 396258 w 1601400"/>
                <a:gd name="connsiteY1-4" fmla="*/ 586 h 1388822"/>
                <a:gd name="connsiteX2-5" fmla="*/ 482002 w 1601400"/>
                <a:gd name="connsiteY2-6" fmla="*/ 0 h 1388822"/>
                <a:gd name="connsiteX3-7" fmla="*/ 1601400 w 1601400"/>
                <a:gd name="connsiteY3-8" fmla="*/ 694704 h 1388822"/>
                <a:gd name="connsiteX4-9" fmla="*/ 1205142 w 1601400"/>
                <a:gd name="connsiteY4-10" fmla="*/ 1388822 h 1388822"/>
                <a:gd name="connsiteX5-11" fmla="*/ 396258 w 1601400"/>
                <a:gd name="connsiteY5-12" fmla="*/ 1388822 h 1388822"/>
                <a:gd name="connsiteX6-13" fmla="*/ 0 w 1601400"/>
                <a:gd name="connsiteY6-14" fmla="*/ 694704 h 1388822"/>
                <a:gd name="connsiteX0-15" fmla="*/ 0 w 1241871"/>
                <a:gd name="connsiteY0-16" fmla="*/ 694704 h 1388822"/>
                <a:gd name="connsiteX1-17" fmla="*/ 396258 w 1241871"/>
                <a:gd name="connsiteY1-18" fmla="*/ 586 h 1388822"/>
                <a:gd name="connsiteX2-19" fmla="*/ 482002 w 1241871"/>
                <a:gd name="connsiteY2-20" fmla="*/ 0 h 1388822"/>
                <a:gd name="connsiteX3-21" fmla="*/ 1241871 w 1241871"/>
                <a:gd name="connsiteY3-22" fmla="*/ 1323912 h 1388822"/>
                <a:gd name="connsiteX4-23" fmla="*/ 1205142 w 1241871"/>
                <a:gd name="connsiteY4-24" fmla="*/ 1388822 h 1388822"/>
                <a:gd name="connsiteX5-25" fmla="*/ 396258 w 1241871"/>
                <a:gd name="connsiteY5-26" fmla="*/ 1388822 h 1388822"/>
                <a:gd name="connsiteX6-27" fmla="*/ 0 w 1241871"/>
                <a:gd name="connsiteY6-28" fmla="*/ 694704 h 13888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207430" y="601886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60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8"/>
            <a:ext cx="4658219" cy="365125"/>
          </a:xfrm>
        </p:spPr>
        <p:txBody>
          <a:bodyPr>
            <a:normAutofit/>
          </a:bodyPr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7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7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-1" fmla="*/ 0 w 9144000"/>
                <a:gd name="connsiteY0-2" fmla="*/ 1270659 h 1330035"/>
                <a:gd name="connsiteX1-3" fmla="*/ 1674420 w 9144000"/>
                <a:gd name="connsiteY1-4" fmla="*/ 1318160 h 1330035"/>
                <a:gd name="connsiteX2-5" fmla="*/ 4120737 w 9144000"/>
                <a:gd name="connsiteY2-6" fmla="*/ 1199407 h 1330035"/>
                <a:gd name="connsiteX3-7" fmla="*/ 7172696 w 9144000"/>
                <a:gd name="connsiteY3-8" fmla="*/ 760020 h 1330035"/>
                <a:gd name="connsiteX4-9" fmla="*/ 9144000 w 9144000"/>
                <a:gd name="connsiteY4-10" fmla="*/ 0 h 1330035"/>
                <a:gd name="connsiteX0-11" fmla="*/ 0 w 9144000"/>
                <a:gd name="connsiteY0-12" fmla="*/ 1270659 h 1330035"/>
                <a:gd name="connsiteX1-13" fmla="*/ 1674420 w 9144000"/>
                <a:gd name="connsiteY1-14" fmla="*/ 1318160 h 1330035"/>
                <a:gd name="connsiteX2-15" fmla="*/ 4120737 w 9144000"/>
                <a:gd name="connsiteY2-16" fmla="*/ 1199407 h 1330035"/>
                <a:gd name="connsiteX3-17" fmla="*/ 7172696 w 9144000"/>
                <a:gd name="connsiteY3-18" fmla="*/ 760020 h 1330035"/>
                <a:gd name="connsiteX4-19" fmla="*/ 9144000 w 9144000"/>
                <a:gd name="connsiteY4-20" fmla="*/ 0 h 1330035"/>
                <a:gd name="connsiteX0-21" fmla="*/ 0 w 9144000"/>
                <a:gd name="connsiteY0-22" fmla="*/ 1270659 h 1330035"/>
                <a:gd name="connsiteX1-23" fmla="*/ 1674420 w 9144000"/>
                <a:gd name="connsiteY1-24" fmla="*/ 1318160 h 1330035"/>
                <a:gd name="connsiteX2-25" fmla="*/ 4120737 w 9144000"/>
                <a:gd name="connsiteY2-26" fmla="*/ 1199407 h 1330035"/>
                <a:gd name="connsiteX3-27" fmla="*/ 7172696 w 9144000"/>
                <a:gd name="connsiteY3-28" fmla="*/ 760020 h 1330035"/>
                <a:gd name="connsiteX4-29" fmla="*/ 9144000 w 9144000"/>
                <a:gd name="connsiteY4-30" fmla="*/ 0 h 1330035"/>
                <a:gd name="connsiteX0-31" fmla="*/ 0 w 9144000"/>
                <a:gd name="connsiteY0-32" fmla="*/ 1116279 h 1175655"/>
                <a:gd name="connsiteX1-33" fmla="*/ 1674420 w 9144000"/>
                <a:gd name="connsiteY1-34" fmla="*/ 1163780 h 1175655"/>
                <a:gd name="connsiteX2-35" fmla="*/ 4120737 w 9144000"/>
                <a:gd name="connsiteY2-36" fmla="*/ 1045027 h 1175655"/>
                <a:gd name="connsiteX3-37" fmla="*/ 7172696 w 9144000"/>
                <a:gd name="connsiteY3-38" fmla="*/ 605640 h 1175655"/>
                <a:gd name="connsiteX4-39" fmla="*/ 9144000 w 9144000"/>
                <a:gd name="connsiteY4-40" fmla="*/ 0 h 11756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261499"/>
                <a:gd name="connsiteY0-2" fmla="*/ 105098 h 1388236"/>
                <a:gd name="connsiteX1-3" fmla="*/ 56357 w 1261499"/>
                <a:gd name="connsiteY1-4" fmla="*/ 0 h 1388236"/>
                <a:gd name="connsiteX2-5" fmla="*/ 865241 w 1261499"/>
                <a:gd name="connsiteY2-6" fmla="*/ 0 h 1388236"/>
                <a:gd name="connsiteX3-7" fmla="*/ 1261499 w 1261499"/>
                <a:gd name="connsiteY3-8" fmla="*/ 694118 h 1388236"/>
                <a:gd name="connsiteX4-9" fmla="*/ 865241 w 1261499"/>
                <a:gd name="connsiteY4-10" fmla="*/ 1388236 h 1388236"/>
                <a:gd name="connsiteX5-11" fmla="*/ 56357 w 1261499"/>
                <a:gd name="connsiteY5-12" fmla="*/ 1388236 h 1388236"/>
                <a:gd name="connsiteX6-13" fmla="*/ 0 w 1261499"/>
                <a:gd name="connsiteY6-14" fmla="*/ 105098 h 1388236"/>
                <a:gd name="connsiteX0-15" fmla="*/ 0 w 1261499"/>
                <a:gd name="connsiteY0-16" fmla="*/ 105098 h 1388236"/>
                <a:gd name="connsiteX1-17" fmla="*/ 56357 w 1261499"/>
                <a:gd name="connsiteY1-18" fmla="*/ 0 h 1388236"/>
                <a:gd name="connsiteX2-19" fmla="*/ 865241 w 1261499"/>
                <a:gd name="connsiteY2-20" fmla="*/ 0 h 1388236"/>
                <a:gd name="connsiteX3-21" fmla="*/ 1261499 w 1261499"/>
                <a:gd name="connsiteY3-22" fmla="*/ 694118 h 1388236"/>
                <a:gd name="connsiteX4-23" fmla="*/ 865241 w 1261499"/>
                <a:gd name="connsiteY4-24" fmla="*/ 1388236 h 1388236"/>
                <a:gd name="connsiteX5-25" fmla="*/ 744578 w 1261499"/>
                <a:gd name="connsiteY5-26" fmla="*/ 1387893 h 1388236"/>
                <a:gd name="connsiteX6-27" fmla="*/ 0 w 1261499"/>
                <a:gd name="connsiteY6-28" fmla="*/ 105098 h 13882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601400"/>
                <a:gd name="connsiteY0-2" fmla="*/ 694118 h 1388236"/>
                <a:gd name="connsiteX1-3" fmla="*/ 396258 w 1601400"/>
                <a:gd name="connsiteY1-4" fmla="*/ 0 h 1388236"/>
                <a:gd name="connsiteX2-5" fmla="*/ 474029 w 1601400"/>
                <a:gd name="connsiteY2-6" fmla="*/ 4016 h 1388236"/>
                <a:gd name="connsiteX3-7" fmla="*/ 1601400 w 1601400"/>
                <a:gd name="connsiteY3-8" fmla="*/ 694118 h 1388236"/>
                <a:gd name="connsiteX4-9" fmla="*/ 1205142 w 1601400"/>
                <a:gd name="connsiteY4-10" fmla="*/ 1388236 h 1388236"/>
                <a:gd name="connsiteX5-11" fmla="*/ 396258 w 1601400"/>
                <a:gd name="connsiteY5-12" fmla="*/ 1388236 h 1388236"/>
                <a:gd name="connsiteX6-13" fmla="*/ 0 w 1601400"/>
                <a:gd name="connsiteY6-14" fmla="*/ 694118 h 1388236"/>
                <a:gd name="connsiteX0-15" fmla="*/ 0 w 1243407"/>
                <a:gd name="connsiteY0-16" fmla="*/ 694118 h 1388236"/>
                <a:gd name="connsiteX1-17" fmla="*/ 396258 w 1243407"/>
                <a:gd name="connsiteY1-18" fmla="*/ 0 h 1388236"/>
                <a:gd name="connsiteX2-19" fmla="*/ 474029 w 1243407"/>
                <a:gd name="connsiteY2-20" fmla="*/ 4016 h 1388236"/>
                <a:gd name="connsiteX3-21" fmla="*/ 1243407 w 1243407"/>
                <a:gd name="connsiteY3-22" fmla="*/ 1325983 h 1388236"/>
                <a:gd name="connsiteX4-23" fmla="*/ 1205142 w 1243407"/>
                <a:gd name="connsiteY4-24" fmla="*/ 1388236 h 1388236"/>
                <a:gd name="connsiteX5-25" fmla="*/ 396258 w 1243407"/>
                <a:gd name="connsiteY5-26" fmla="*/ 1388236 h 1388236"/>
                <a:gd name="connsiteX6-27" fmla="*/ 0 w 1243407"/>
                <a:gd name="connsiteY6-28" fmla="*/ 694118 h 13882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601400"/>
                <a:gd name="connsiteY0-2" fmla="*/ 694704 h 1388822"/>
                <a:gd name="connsiteX1-3" fmla="*/ 396258 w 1601400"/>
                <a:gd name="connsiteY1-4" fmla="*/ 586 h 1388822"/>
                <a:gd name="connsiteX2-5" fmla="*/ 482002 w 1601400"/>
                <a:gd name="connsiteY2-6" fmla="*/ 0 h 1388822"/>
                <a:gd name="connsiteX3-7" fmla="*/ 1601400 w 1601400"/>
                <a:gd name="connsiteY3-8" fmla="*/ 694704 h 1388822"/>
                <a:gd name="connsiteX4-9" fmla="*/ 1205142 w 1601400"/>
                <a:gd name="connsiteY4-10" fmla="*/ 1388822 h 1388822"/>
                <a:gd name="connsiteX5-11" fmla="*/ 396258 w 1601400"/>
                <a:gd name="connsiteY5-12" fmla="*/ 1388822 h 1388822"/>
                <a:gd name="connsiteX6-13" fmla="*/ 0 w 1601400"/>
                <a:gd name="connsiteY6-14" fmla="*/ 694704 h 1388822"/>
                <a:gd name="connsiteX0-15" fmla="*/ 0 w 1241871"/>
                <a:gd name="connsiteY0-16" fmla="*/ 694704 h 1388822"/>
                <a:gd name="connsiteX1-17" fmla="*/ 396258 w 1241871"/>
                <a:gd name="connsiteY1-18" fmla="*/ 586 h 1388822"/>
                <a:gd name="connsiteX2-19" fmla="*/ 482002 w 1241871"/>
                <a:gd name="connsiteY2-20" fmla="*/ 0 h 1388822"/>
                <a:gd name="connsiteX3-21" fmla="*/ 1241871 w 1241871"/>
                <a:gd name="connsiteY3-22" fmla="*/ 1323912 h 1388822"/>
                <a:gd name="connsiteX4-23" fmla="*/ 1205142 w 1241871"/>
                <a:gd name="connsiteY4-24" fmla="*/ 1388822 h 1388822"/>
                <a:gd name="connsiteX5-25" fmla="*/ 396258 w 1241871"/>
                <a:gd name="connsiteY5-26" fmla="*/ 1388822 h 1388822"/>
                <a:gd name="connsiteX6-27" fmla="*/ 0 w 1241871"/>
                <a:gd name="connsiteY6-28" fmla="*/ 694704 h 13888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207430" y="601886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80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2" y="4133091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8"/>
            <a:ext cx="4658219" cy="365125"/>
          </a:xfrm>
        </p:spPr>
        <p:txBody>
          <a:bodyPr>
            <a:normAutofit/>
          </a:bodyPr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4" Type="http://schemas.openxmlformats.org/officeDocument/2006/relationships/theme" Target="../theme/theme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-1" fmla="*/ 0 w 9144000"/>
                <a:gd name="connsiteY0-2" fmla="*/ 1270659 h 1330035"/>
                <a:gd name="connsiteX1-3" fmla="*/ 1674420 w 9144000"/>
                <a:gd name="connsiteY1-4" fmla="*/ 1318160 h 1330035"/>
                <a:gd name="connsiteX2-5" fmla="*/ 4120737 w 9144000"/>
                <a:gd name="connsiteY2-6" fmla="*/ 1199407 h 1330035"/>
                <a:gd name="connsiteX3-7" fmla="*/ 7172696 w 9144000"/>
                <a:gd name="connsiteY3-8" fmla="*/ 760020 h 1330035"/>
                <a:gd name="connsiteX4-9" fmla="*/ 9144000 w 9144000"/>
                <a:gd name="connsiteY4-10" fmla="*/ 0 h 1330035"/>
                <a:gd name="connsiteX0-11" fmla="*/ 0 w 9144000"/>
                <a:gd name="connsiteY0-12" fmla="*/ 1270659 h 1330035"/>
                <a:gd name="connsiteX1-13" fmla="*/ 1674420 w 9144000"/>
                <a:gd name="connsiteY1-14" fmla="*/ 1318160 h 1330035"/>
                <a:gd name="connsiteX2-15" fmla="*/ 4120737 w 9144000"/>
                <a:gd name="connsiteY2-16" fmla="*/ 1199407 h 1330035"/>
                <a:gd name="connsiteX3-17" fmla="*/ 7172696 w 9144000"/>
                <a:gd name="connsiteY3-18" fmla="*/ 760020 h 1330035"/>
                <a:gd name="connsiteX4-19" fmla="*/ 9144000 w 9144000"/>
                <a:gd name="connsiteY4-20" fmla="*/ 0 h 1330035"/>
                <a:gd name="connsiteX0-21" fmla="*/ 0 w 9144000"/>
                <a:gd name="connsiteY0-22" fmla="*/ 1270659 h 1330035"/>
                <a:gd name="connsiteX1-23" fmla="*/ 1674420 w 9144000"/>
                <a:gd name="connsiteY1-24" fmla="*/ 1318160 h 1330035"/>
                <a:gd name="connsiteX2-25" fmla="*/ 4120737 w 9144000"/>
                <a:gd name="connsiteY2-26" fmla="*/ 1199407 h 1330035"/>
                <a:gd name="connsiteX3-27" fmla="*/ 7172696 w 9144000"/>
                <a:gd name="connsiteY3-28" fmla="*/ 760020 h 1330035"/>
                <a:gd name="connsiteX4-29" fmla="*/ 9144000 w 9144000"/>
                <a:gd name="connsiteY4-30" fmla="*/ 0 h 1330035"/>
                <a:gd name="connsiteX0-31" fmla="*/ 0 w 9144000"/>
                <a:gd name="connsiteY0-32" fmla="*/ 1116279 h 1175655"/>
                <a:gd name="connsiteX1-33" fmla="*/ 1674420 w 9144000"/>
                <a:gd name="connsiteY1-34" fmla="*/ 1163780 h 1175655"/>
                <a:gd name="connsiteX2-35" fmla="*/ 4120737 w 9144000"/>
                <a:gd name="connsiteY2-36" fmla="*/ 1045027 h 1175655"/>
                <a:gd name="connsiteX3-37" fmla="*/ 7172696 w 9144000"/>
                <a:gd name="connsiteY3-38" fmla="*/ 605640 h 1175655"/>
                <a:gd name="connsiteX4-39" fmla="*/ 9144000 w 9144000"/>
                <a:gd name="connsiteY4-40" fmla="*/ 0 h 11756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261499"/>
                <a:gd name="connsiteY0-2" fmla="*/ 105098 h 1388236"/>
                <a:gd name="connsiteX1-3" fmla="*/ 56357 w 1261499"/>
                <a:gd name="connsiteY1-4" fmla="*/ 0 h 1388236"/>
                <a:gd name="connsiteX2-5" fmla="*/ 865241 w 1261499"/>
                <a:gd name="connsiteY2-6" fmla="*/ 0 h 1388236"/>
                <a:gd name="connsiteX3-7" fmla="*/ 1261499 w 1261499"/>
                <a:gd name="connsiteY3-8" fmla="*/ 694118 h 1388236"/>
                <a:gd name="connsiteX4-9" fmla="*/ 865241 w 1261499"/>
                <a:gd name="connsiteY4-10" fmla="*/ 1388236 h 1388236"/>
                <a:gd name="connsiteX5-11" fmla="*/ 56357 w 1261499"/>
                <a:gd name="connsiteY5-12" fmla="*/ 1388236 h 1388236"/>
                <a:gd name="connsiteX6-13" fmla="*/ 0 w 1261499"/>
                <a:gd name="connsiteY6-14" fmla="*/ 105098 h 1388236"/>
                <a:gd name="connsiteX0-15" fmla="*/ 0 w 1261499"/>
                <a:gd name="connsiteY0-16" fmla="*/ 105098 h 1388236"/>
                <a:gd name="connsiteX1-17" fmla="*/ 56357 w 1261499"/>
                <a:gd name="connsiteY1-18" fmla="*/ 0 h 1388236"/>
                <a:gd name="connsiteX2-19" fmla="*/ 865241 w 1261499"/>
                <a:gd name="connsiteY2-20" fmla="*/ 0 h 1388236"/>
                <a:gd name="connsiteX3-21" fmla="*/ 1261499 w 1261499"/>
                <a:gd name="connsiteY3-22" fmla="*/ 694118 h 1388236"/>
                <a:gd name="connsiteX4-23" fmla="*/ 865241 w 1261499"/>
                <a:gd name="connsiteY4-24" fmla="*/ 1388236 h 1388236"/>
                <a:gd name="connsiteX5-25" fmla="*/ 744578 w 1261499"/>
                <a:gd name="connsiteY5-26" fmla="*/ 1387893 h 1388236"/>
                <a:gd name="connsiteX6-27" fmla="*/ 0 w 1261499"/>
                <a:gd name="connsiteY6-28" fmla="*/ 105098 h 13882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601400"/>
                <a:gd name="connsiteY0-2" fmla="*/ 694118 h 1388236"/>
                <a:gd name="connsiteX1-3" fmla="*/ 396258 w 1601400"/>
                <a:gd name="connsiteY1-4" fmla="*/ 0 h 1388236"/>
                <a:gd name="connsiteX2-5" fmla="*/ 474029 w 1601400"/>
                <a:gd name="connsiteY2-6" fmla="*/ 4016 h 1388236"/>
                <a:gd name="connsiteX3-7" fmla="*/ 1601400 w 1601400"/>
                <a:gd name="connsiteY3-8" fmla="*/ 694118 h 1388236"/>
                <a:gd name="connsiteX4-9" fmla="*/ 1205142 w 1601400"/>
                <a:gd name="connsiteY4-10" fmla="*/ 1388236 h 1388236"/>
                <a:gd name="connsiteX5-11" fmla="*/ 396258 w 1601400"/>
                <a:gd name="connsiteY5-12" fmla="*/ 1388236 h 1388236"/>
                <a:gd name="connsiteX6-13" fmla="*/ 0 w 1601400"/>
                <a:gd name="connsiteY6-14" fmla="*/ 694118 h 1388236"/>
                <a:gd name="connsiteX0-15" fmla="*/ 0 w 1243407"/>
                <a:gd name="connsiteY0-16" fmla="*/ 694118 h 1388236"/>
                <a:gd name="connsiteX1-17" fmla="*/ 396258 w 1243407"/>
                <a:gd name="connsiteY1-18" fmla="*/ 0 h 1388236"/>
                <a:gd name="connsiteX2-19" fmla="*/ 474029 w 1243407"/>
                <a:gd name="connsiteY2-20" fmla="*/ 4016 h 1388236"/>
                <a:gd name="connsiteX3-21" fmla="*/ 1243407 w 1243407"/>
                <a:gd name="connsiteY3-22" fmla="*/ 1325983 h 1388236"/>
                <a:gd name="connsiteX4-23" fmla="*/ 1205142 w 1243407"/>
                <a:gd name="connsiteY4-24" fmla="*/ 1388236 h 1388236"/>
                <a:gd name="connsiteX5-25" fmla="*/ 396258 w 1243407"/>
                <a:gd name="connsiteY5-26" fmla="*/ 1388236 h 1388236"/>
                <a:gd name="connsiteX6-27" fmla="*/ 0 w 1243407"/>
                <a:gd name="connsiteY6-28" fmla="*/ 694118 h 13882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601400"/>
                <a:gd name="connsiteY0-2" fmla="*/ 694704 h 1388822"/>
                <a:gd name="connsiteX1-3" fmla="*/ 396258 w 1601400"/>
                <a:gd name="connsiteY1-4" fmla="*/ 586 h 1388822"/>
                <a:gd name="connsiteX2-5" fmla="*/ 482002 w 1601400"/>
                <a:gd name="connsiteY2-6" fmla="*/ 0 h 1388822"/>
                <a:gd name="connsiteX3-7" fmla="*/ 1601400 w 1601400"/>
                <a:gd name="connsiteY3-8" fmla="*/ 694704 h 1388822"/>
                <a:gd name="connsiteX4-9" fmla="*/ 1205142 w 1601400"/>
                <a:gd name="connsiteY4-10" fmla="*/ 1388822 h 1388822"/>
                <a:gd name="connsiteX5-11" fmla="*/ 396258 w 1601400"/>
                <a:gd name="connsiteY5-12" fmla="*/ 1388822 h 1388822"/>
                <a:gd name="connsiteX6-13" fmla="*/ 0 w 1601400"/>
                <a:gd name="connsiteY6-14" fmla="*/ 694704 h 1388822"/>
                <a:gd name="connsiteX0-15" fmla="*/ 0 w 1241871"/>
                <a:gd name="connsiteY0-16" fmla="*/ 694704 h 1388822"/>
                <a:gd name="connsiteX1-17" fmla="*/ 396258 w 1241871"/>
                <a:gd name="connsiteY1-18" fmla="*/ 586 h 1388822"/>
                <a:gd name="connsiteX2-19" fmla="*/ 482002 w 1241871"/>
                <a:gd name="connsiteY2-20" fmla="*/ 0 h 1388822"/>
                <a:gd name="connsiteX3-21" fmla="*/ 1241871 w 1241871"/>
                <a:gd name="connsiteY3-22" fmla="*/ 1323912 h 1388822"/>
                <a:gd name="connsiteX4-23" fmla="*/ 1205142 w 1241871"/>
                <a:gd name="connsiteY4-24" fmla="*/ 1388822 h 1388822"/>
                <a:gd name="connsiteX5-25" fmla="*/ 396258 w 1241871"/>
                <a:gd name="connsiteY5-26" fmla="*/ 1388822 h 1388822"/>
                <a:gd name="connsiteX6-27" fmla="*/ 0 w 1241871"/>
                <a:gd name="connsiteY6-28" fmla="*/ 694704 h 13888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90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5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aleway" panose="020B0003030101060003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3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aleway" panose="020B0003030101060003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4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CEE2C88-6C8F-484D-AF69-578F576B1F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aleway" panose="020B0003030101060003" pitchFamily="34" charset="0"/>
                <a:ea typeface="微软雅黑" panose="020B0503020204020204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aleway" panose="020B0003030101060003" pitchFamily="34" charset="0"/>
              <a:ea typeface="微软雅黑" panose="020B0503020204020204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anose="05020102010507070707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anose="05020102010507070707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anose="05020102010507070707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585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anose="05020102010507070707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anose="05020102010507070707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65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anose="05020102010507070707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8945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anose="05020102010507070707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anose="05020102010507070707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535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anose="05020102010507070707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-1" fmla="*/ 0 w 9144000"/>
                <a:gd name="connsiteY0-2" fmla="*/ 1270659 h 1330035"/>
                <a:gd name="connsiteX1-3" fmla="*/ 1674420 w 9144000"/>
                <a:gd name="connsiteY1-4" fmla="*/ 1318160 h 1330035"/>
                <a:gd name="connsiteX2-5" fmla="*/ 4120737 w 9144000"/>
                <a:gd name="connsiteY2-6" fmla="*/ 1199407 h 1330035"/>
                <a:gd name="connsiteX3-7" fmla="*/ 7172696 w 9144000"/>
                <a:gd name="connsiteY3-8" fmla="*/ 760020 h 1330035"/>
                <a:gd name="connsiteX4-9" fmla="*/ 9144000 w 9144000"/>
                <a:gd name="connsiteY4-10" fmla="*/ 0 h 1330035"/>
                <a:gd name="connsiteX0-11" fmla="*/ 0 w 9144000"/>
                <a:gd name="connsiteY0-12" fmla="*/ 1270659 h 1330035"/>
                <a:gd name="connsiteX1-13" fmla="*/ 1674420 w 9144000"/>
                <a:gd name="connsiteY1-14" fmla="*/ 1318160 h 1330035"/>
                <a:gd name="connsiteX2-15" fmla="*/ 4120737 w 9144000"/>
                <a:gd name="connsiteY2-16" fmla="*/ 1199407 h 1330035"/>
                <a:gd name="connsiteX3-17" fmla="*/ 7172696 w 9144000"/>
                <a:gd name="connsiteY3-18" fmla="*/ 760020 h 1330035"/>
                <a:gd name="connsiteX4-19" fmla="*/ 9144000 w 9144000"/>
                <a:gd name="connsiteY4-20" fmla="*/ 0 h 1330035"/>
                <a:gd name="connsiteX0-21" fmla="*/ 0 w 9144000"/>
                <a:gd name="connsiteY0-22" fmla="*/ 1270659 h 1330035"/>
                <a:gd name="connsiteX1-23" fmla="*/ 1674420 w 9144000"/>
                <a:gd name="connsiteY1-24" fmla="*/ 1318160 h 1330035"/>
                <a:gd name="connsiteX2-25" fmla="*/ 4120737 w 9144000"/>
                <a:gd name="connsiteY2-26" fmla="*/ 1199407 h 1330035"/>
                <a:gd name="connsiteX3-27" fmla="*/ 7172696 w 9144000"/>
                <a:gd name="connsiteY3-28" fmla="*/ 760020 h 1330035"/>
                <a:gd name="connsiteX4-29" fmla="*/ 9144000 w 9144000"/>
                <a:gd name="connsiteY4-30" fmla="*/ 0 h 1330035"/>
                <a:gd name="connsiteX0-31" fmla="*/ 0 w 9144000"/>
                <a:gd name="connsiteY0-32" fmla="*/ 1116279 h 1175655"/>
                <a:gd name="connsiteX1-33" fmla="*/ 1674420 w 9144000"/>
                <a:gd name="connsiteY1-34" fmla="*/ 1163780 h 1175655"/>
                <a:gd name="connsiteX2-35" fmla="*/ 4120737 w 9144000"/>
                <a:gd name="connsiteY2-36" fmla="*/ 1045027 h 1175655"/>
                <a:gd name="connsiteX3-37" fmla="*/ 7172696 w 9144000"/>
                <a:gd name="connsiteY3-38" fmla="*/ 605640 h 1175655"/>
                <a:gd name="connsiteX4-39" fmla="*/ 9144000 w 9144000"/>
                <a:gd name="connsiteY4-40" fmla="*/ 0 h 11756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261499"/>
                <a:gd name="connsiteY0-2" fmla="*/ 105098 h 1388236"/>
                <a:gd name="connsiteX1-3" fmla="*/ 56357 w 1261499"/>
                <a:gd name="connsiteY1-4" fmla="*/ 0 h 1388236"/>
                <a:gd name="connsiteX2-5" fmla="*/ 865241 w 1261499"/>
                <a:gd name="connsiteY2-6" fmla="*/ 0 h 1388236"/>
                <a:gd name="connsiteX3-7" fmla="*/ 1261499 w 1261499"/>
                <a:gd name="connsiteY3-8" fmla="*/ 694118 h 1388236"/>
                <a:gd name="connsiteX4-9" fmla="*/ 865241 w 1261499"/>
                <a:gd name="connsiteY4-10" fmla="*/ 1388236 h 1388236"/>
                <a:gd name="connsiteX5-11" fmla="*/ 56357 w 1261499"/>
                <a:gd name="connsiteY5-12" fmla="*/ 1388236 h 1388236"/>
                <a:gd name="connsiteX6-13" fmla="*/ 0 w 1261499"/>
                <a:gd name="connsiteY6-14" fmla="*/ 105098 h 1388236"/>
                <a:gd name="connsiteX0-15" fmla="*/ 0 w 1261499"/>
                <a:gd name="connsiteY0-16" fmla="*/ 105098 h 1388236"/>
                <a:gd name="connsiteX1-17" fmla="*/ 56357 w 1261499"/>
                <a:gd name="connsiteY1-18" fmla="*/ 0 h 1388236"/>
                <a:gd name="connsiteX2-19" fmla="*/ 865241 w 1261499"/>
                <a:gd name="connsiteY2-20" fmla="*/ 0 h 1388236"/>
                <a:gd name="connsiteX3-21" fmla="*/ 1261499 w 1261499"/>
                <a:gd name="connsiteY3-22" fmla="*/ 694118 h 1388236"/>
                <a:gd name="connsiteX4-23" fmla="*/ 865241 w 1261499"/>
                <a:gd name="connsiteY4-24" fmla="*/ 1388236 h 1388236"/>
                <a:gd name="connsiteX5-25" fmla="*/ 744578 w 1261499"/>
                <a:gd name="connsiteY5-26" fmla="*/ 1387893 h 1388236"/>
                <a:gd name="connsiteX6-27" fmla="*/ 0 w 1261499"/>
                <a:gd name="connsiteY6-28" fmla="*/ 105098 h 13882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601400"/>
                <a:gd name="connsiteY0-2" fmla="*/ 694118 h 1388236"/>
                <a:gd name="connsiteX1-3" fmla="*/ 396258 w 1601400"/>
                <a:gd name="connsiteY1-4" fmla="*/ 0 h 1388236"/>
                <a:gd name="connsiteX2-5" fmla="*/ 474029 w 1601400"/>
                <a:gd name="connsiteY2-6" fmla="*/ 4016 h 1388236"/>
                <a:gd name="connsiteX3-7" fmla="*/ 1601400 w 1601400"/>
                <a:gd name="connsiteY3-8" fmla="*/ 694118 h 1388236"/>
                <a:gd name="connsiteX4-9" fmla="*/ 1205142 w 1601400"/>
                <a:gd name="connsiteY4-10" fmla="*/ 1388236 h 1388236"/>
                <a:gd name="connsiteX5-11" fmla="*/ 396258 w 1601400"/>
                <a:gd name="connsiteY5-12" fmla="*/ 1388236 h 1388236"/>
                <a:gd name="connsiteX6-13" fmla="*/ 0 w 1601400"/>
                <a:gd name="connsiteY6-14" fmla="*/ 694118 h 1388236"/>
                <a:gd name="connsiteX0-15" fmla="*/ 0 w 1243407"/>
                <a:gd name="connsiteY0-16" fmla="*/ 694118 h 1388236"/>
                <a:gd name="connsiteX1-17" fmla="*/ 396258 w 1243407"/>
                <a:gd name="connsiteY1-18" fmla="*/ 0 h 1388236"/>
                <a:gd name="connsiteX2-19" fmla="*/ 474029 w 1243407"/>
                <a:gd name="connsiteY2-20" fmla="*/ 4016 h 1388236"/>
                <a:gd name="connsiteX3-21" fmla="*/ 1243407 w 1243407"/>
                <a:gd name="connsiteY3-22" fmla="*/ 1325983 h 1388236"/>
                <a:gd name="connsiteX4-23" fmla="*/ 1205142 w 1243407"/>
                <a:gd name="connsiteY4-24" fmla="*/ 1388236 h 1388236"/>
                <a:gd name="connsiteX5-25" fmla="*/ 396258 w 1243407"/>
                <a:gd name="connsiteY5-26" fmla="*/ 1388236 h 1388236"/>
                <a:gd name="connsiteX6-27" fmla="*/ 0 w 1243407"/>
                <a:gd name="connsiteY6-28" fmla="*/ 694118 h 13882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601400"/>
                <a:gd name="connsiteY0-2" fmla="*/ 694704 h 1388822"/>
                <a:gd name="connsiteX1-3" fmla="*/ 396258 w 1601400"/>
                <a:gd name="connsiteY1-4" fmla="*/ 586 h 1388822"/>
                <a:gd name="connsiteX2-5" fmla="*/ 482002 w 1601400"/>
                <a:gd name="connsiteY2-6" fmla="*/ 0 h 1388822"/>
                <a:gd name="connsiteX3-7" fmla="*/ 1601400 w 1601400"/>
                <a:gd name="connsiteY3-8" fmla="*/ 694704 h 1388822"/>
                <a:gd name="connsiteX4-9" fmla="*/ 1205142 w 1601400"/>
                <a:gd name="connsiteY4-10" fmla="*/ 1388822 h 1388822"/>
                <a:gd name="connsiteX5-11" fmla="*/ 396258 w 1601400"/>
                <a:gd name="connsiteY5-12" fmla="*/ 1388822 h 1388822"/>
                <a:gd name="connsiteX6-13" fmla="*/ 0 w 1601400"/>
                <a:gd name="connsiteY6-14" fmla="*/ 694704 h 1388822"/>
                <a:gd name="connsiteX0-15" fmla="*/ 0 w 1241871"/>
                <a:gd name="connsiteY0-16" fmla="*/ 694704 h 1388822"/>
                <a:gd name="connsiteX1-17" fmla="*/ 396258 w 1241871"/>
                <a:gd name="connsiteY1-18" fmla="*/ 586 h 1388822"/>
                <a:gd name="connsiteX2-19" fmla="*/ 482002 w 1241871"/>
                <a:gd name="connsiteY2-20" fmla="*/ 0 h 1388822"/>
                <a:gd name="connsiteX3-21" fmla="*/ 1241871 w 1241871"/>
                <a:gd name="connsiteY3-22" fmla="*/ 1323912 h 1388822"/>
                <a:gd name="connsiteX4-23" fmla="*/ 1205142 w 1241871"/>
                <a:gd name="connsiteY4-24" fmla="*/ 1388822 h 1388822"/>
                <a:gd name="connsiteX5-25" fmla="*/ 396258 w 1241871"/>
                <a:gd name="connsiteY5-26" fmla="*/ 1388822 h 1388822"/>
                <a:gd name="connsiteX6-27" fmla="*/ 0 w 1241871"/>
                <a:gd name="connsiteY6-28" fmla="*/ 694704 h 13888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aleway" panose="020B0003030101060003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aleway" panose="020B0003030101060003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CEE2C88-6C8F-484D-AF69-578F576B1F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aleway" panose="020B0003030101060003" pitchFamily="34" charset="0"/>
                <a:ea typeface="微软雅黑" panose="020B0503020204020204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aleway" panose="020B0003030101060003" pitchFamily="34" charset="0"/>
              <a:ea typeface="微软雅黑" panose="020B0503020204020204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anose="05020102010507070707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anose="05020102010507070707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anose="05020102010507070707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585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anose="05020102010507070707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anose="05020102010507070707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65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anose="05020102010507070707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8945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anose="05020102010507070707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anose="05020102010507070707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535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anose="05020102010507070707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959691" y="-511830"/>
            <a:ext cx="8511676" cy="791552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8"/>
          <p:cNvSpPr txBox="1"/>
          <p:nvPr/>
        </p:nvSpPr>
        <p:spPr>
          <a:xfrm>
            <a:off x="2209797" y="1968602"/>
            <a:ext cx="7968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50000"/>
              </a:lnSpc>
              <a:defRPr/>
            </a:pPr>
            <a:r>
              <a:rPr kumimoji="1" lang="zh-CN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方正大标宋简体" panose="02010601030101010101" pitchFamily="2" charset="-122"/>
                <a:ea typeface="方正大标宋简体" panose="02010601030101010101" pitchFamily="2" charset="-122"/>
                <a:cs typeface="+mn-ea"/>
                <a:sym typeface="+mn-lt"/>
              </a:rPr>
              <a:t>微课大赛平台操作指南</a:t>
            </a:r>
            <a:endParaRPr kumimoji="1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方正大标宋简体" panose="02010601030101010101" pitchFamily="2" charset="-122"/>
              <a:ea typeface="方正大标宋简体" panose="02010601030101010101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24"/>
          <p:cNvSpPr>
            <a:spLocks noGrp="1"/>
          </p:cNvSpPr>
          <p:nvPr>
            <p:ph type="body" sz="quarter" idx="13"/>
          </p:nvPr>
        </p:nvSpPr>
        <p:spPr>
          <a:xfrm>
            <a:off x="698033" y="484873"/>
            <a:ext cx="3817473" cy="416822"/>
          </a:xfrm>
        </p:spPr>
        <p:txBody>
          <a:bodyPr/>
          <a:lstStyle/>
          <a:p>
            <a:r>
              <a:rPr lang="zh-CN" altLang="en-US" sz="2800" dirty="0" smtClean="0">
                <a:latin typeface="方正大黑简体" panose="02010601030101010101" pitchFamily="2" charset="-122"/>
                <a:ea typeface="方正大黑简体" panose="02010601030101010101" pitchFamily="2" charset="-122"/>
                <a:cs typeface="+mn-ea"/>
                <a:sym typeface="+mn-lt"/>
              </a:rPr>
              <a:t>平台操作</a:t>
            </a:r>
            <a:endParaRPr lang="zh-CN" altLang="en-US" sz="2800" dirty="0">
              <a:latin typeface="方正大黑简体" panose="02010601030101010101" pitchFamily="2" charset="-122"/>
              <a:ea typeface="方正大黑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9" name="Text Placeholder 33"/>
          <p:cNvSpPr txBox="1"/>
          <p:nvPr/>
        </p:nvSpPr>
        <p:spPr>
          <a:xfrm>
            <a:off x="1035903" y="1332707"/>
            <a:ext cx="3395663" cy="279400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defRPr/>
            </a:pPr>
            <a:r>
              <a:rPr lang="zh-CN" altLang="en-US" sz="2800" dirty="0">
                <a:solidFill>
                  <a:schemeClr val="accent2"/>
                </a:solidFill>
                <a:latin typeface="方正大标宋简体" panose="02010601030101010101" pitchFamily="2" charset="-122"/>
                <a:ea typeface="方正大标宋简体" panose="02010601030101010101" pitchFamily="2" charset="-122"/>
                <a:cs typeface="+mn-ea"/>
                <a:sym typeface="+mn-lt"/>
              </a:rPr>
              <a:t>增加第二、第三作者</a:t>
            </a:r>
            <a:endParaRPr lang="en-AU" sz="2800" dirty="0">
              <a:solidFill>
                <a:schemeClr val="accent2"/>
              </a:solidFill>
              <a:latin typeface="方正大标宋简体" panose="02010601030101010101" pitchFamily="2" charset="-122"/>
              <a:ea typeface="方正大标宋简体" panose="02010601030101010101" pitchFamily="2" charset="-122"/>
              <a:cs typeface="+mn-ea"/>
              <a:sym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639" y="1238677"/>
            <a:ext cx="26289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03" y="4683979"/>
            <a:ext cx="10387013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右弧形箭头 1"/>
          <p:cNvSpPr/>
          <p:nvPr/>
        </p:nvSpPr>
        <p:spPr>
          <a:xfrm>
            <a:off x="10263116" y="2367887"/>
            <a:ext cx="1330657" cy="2316092"/>
          </a:xfrm>
          <a:prstGeom prst="curved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1946" y="2149522"/>
            <a:ext cx="4838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如果出现统一身份认证修改的老师，请在修改完之后，用自己的账号登录一下参赛平台，并在“个人中心</a:t>
            </a:r>
            <a:r>
              <a:rPr lang="en-US" altLang="zh-CN" dirty="0" smtClean="0"/>
              <a:t>-</a:t>
            </a:r>
            <a:r>
              <a:rPr lang="zh-CN" altLang="en-US" dirty="0" smtClean="0"/>
              <a:t>我的学校</a:t>
            </a:r>
            <a:r>
              <a:rPr lang="en-US" altLang="zh-CN" dirty="0" smtClean="0"/>
              <a:t>-</a:t>
            </a:r>
            <a:r>
              <a:rPr lang="zh-CN" altLang="en-US" dirty="0" smtClean="0"/>
              <a:t>从基础库获取”点击完成更新后。第一作者就可以找到该教师。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3"/>
          <p:cNvSpPr txBox="1"/>
          <p:nvPr/>
        </p:nvSpPr>
        <p:spPr>
          <a:xfrm>
            <a:off x="998767" y="1204490"/>
            <a:ext cx="2233060" cy="371527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zh-CN" altLang="en-US" sz="2800" dirty="0" smtClean="0">
                <a:solidFill>
                  <a:schemeClr val="accent2"/>
                </a:solidFill>
                <a:latin typeface="方正大标宋简体" panose="02010601030101010101" pitchFamily="2" charset="-122"/>
                <a:ea typeface="方正大标宋简体" panose="02010601030101010101" pitchFamily="2" charset="-122"/>
                <a:cs typeface="+mn-ea"/>
                <a:sym typeface="+mn-lt"/>
              </a:rPr>
              <a:t>上传作品</a:t>
            </a:r>
            <a:endParaRPr lang="en-AU" sz="2800" dirty="0">
              <a:solidFill>
                <a:schemeClr val="accent2"/>
              </a:solidFill>
              <a:latin typeface="方正大标宋简体" panose="02010601030101010101" pitchFamily="2" charset="-122"/>
              <a:ea typeface="方正大标宋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5" name="Text Placeholder 32"/>
          <p:cNvSpPr txBox="1"/>
          <p:nvPr/>
        </p:nvSpPr>
        <p:spPr>
          <a:xfrm>
            <a:off x="2718340" y="957944"/>
            <a:ext cx="9636949" cy="8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50000"/>
              </a:lnSpc>
              <a:buNone/>
              <a:defRPr/>
            </a:pPr>
            <a:r>
              <a:rPr lang="zh-CN" altLang="en-US" sz="3200" dirty="0" smtClean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  <a:sym typeface="+mn-lt"/>
              </a:rPr>
              <a:t>最少需要提交三节系列微课，每个独立微课≤ </a:t>
            </a:r>
            <a:r>
              <a:rPr lang="en-US" altLang="zh-CN" sz="3200" dirty="0" smtClean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  <a:sym typeface="+mn-lt"/>
              </a:rPr>
              <a:t>300M</a:t>
            </a:r>
            <a:r>
              <a:rPr lang="zh-CN" altLang="en-US" sz="3200" dirty="0" smtClean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  <a:sym typeface="+mn-lt"/>
              </a:rPr>
              <a:t>。</a:t>
            </a:r>
            <a:endParaRPr lang="en-US" altLang="en-US" sz="3200" dirty="0" smtClean="0">
              <a:solidFill>
                <a:srgbClr val="FF0000"/>
              </a:solidFill>
              <a:latin typeface="仿宋_GB2312" pitchFamily="49" charset="-122"/>
              <a:ea typeface="仿宋_GB2312" pitchFamily="49" charset="-122"/>
              <a:sym typeface="+mn-lt"/>
            </a:endParaRPr>
          </a:p>
        </p:txBody>
      </p:sp>
      <p:sp>
        <p:nvSpPr>
          <p:cNvPr id="7" name="文本占位符 24"/>
          <p:cNvSpPr>
            <a:spLocks noGrp="1"/>
          </p:cNvSpPr>
          <p:nvPr>
            <p:ph type="body" sz="quarter" idx="13"/>
          </p:nvPr>
        </p:nvSpPr>
        <p:spPr>
          <a:xfrm>
            <a:off x="698033" y="484873"/>
            <a:ext cx="3817473" cy="416822"/>
          </a:xfrm>
        </p:spPr>
        <p:txBody>
          <a:bodyPr/>
          <a:lstStyle/>
          <a:p>
            <a:r>
              <a:rPr lang="zh-CN" altLang="en-US" sz="2800" dirty="0" smtClean="0">
                <a:latin typeface="方正大黑简体" panose="02010601030101010101" pitchFamily="2" charset="-122"/>
                <a:ea typeface="方正大黑简体" panose="02010601030101010101" pitchFamily="2" charset="-122"/>
                <a:cs typeface="+mn-ea"/>
                <a:sym typeface="+mn-lt"/>
              </a:rPr>
              <a:t>平台操作</a:t>
            </a:r>
            <a:endParaRPr lang="zh-CN" altLang="en-US" sz="2800" dirty="0">
              <a:latin typeface="方正大黑简体" panose="02010601030101010101" pitchFamily="2" charset="-122"/>
              <a:ea typeface="方正大黑简体" panose="02010601030101010101" pitchFamily="2" charset="-122"/>
              <a:cs typeface="+mn-ea"/>
              <a:sym typeface="+mn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11" y="2052949"/>
            <a:ext cx="10637750" cy="3392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椭圆 8"/>
          <p:cNvSpPr/>
          <p:nvPr/>
        </p:nvSpPr>
        <p:spPr>
          <a:xfrm>
            <a:off x="8561711" y="2176942"/>
            <a:ext cx="1540185" cy="765536"/>
          </a:xfrm>
          <a:prstGeom prst="ellipse">
            <a:avLst/>
          </a:prstGeom>
          <a:noFill/>
          <a:ln w="38100">
            <a:solidFill>
              <a:srgbClr val="F23B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3"/>
          <p:cNvSpPr txBox="1"/>
          <p:nvPr/>
        </p:nvSpPr>
        <p:spPr>
          <a:xfrm>
            <a:off x="998767" y="1204490"/>
            <a:ext cx="2233060" cy="371527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zh-CN" altLang="en-US" sz="2800" dirty="0" smtClean="0">
                <a:solidFill>
                  <a:schemeClr val="accent2"/>
                </a:solidFill>
                <a:latin typeface="方正大标宋简体" panose="02010601030101010101" pitchFamily="2" charset="-122"/>
                <a:ea typeface="方正大标宋简体" panose="02010601030101010101" pitchFamily="2" charset="-122"/>
                <a:cs typeface="+mn-ea"/>
                <a:sym typeface="+mn-lt"/>
              </a:rPr>
              <a:t>上传作品</a:t>
            </a:r>
            <a:endParaRPr lang="en-AU" sz="2800" dirty="0">
              <a:solidFill>
                <a:schemeClr val="accent2"/>
              </a:solidFill>
              <a:latin typeface="方正大标宋简体" panose="02010601030101010101" pitchFamily="2" charset="-122"/>
              <a:ea typeface="方正大标宋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5" name="Text Placeholder 32"/>
          <p:cNvSpPr txBox="1"/>
          <p:nvPr/>
        </p:nvSpPr>
        <p:spPr>
          <a:xfrm>
            <a:off x="2718340" y="957944"/>
            <a:ext cx="9636949" cy="8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50000"/>
              </a:lnSpc>
              <a:buNone/>
              <a:defRPr/>
            </a:pPr>
            <a:r>
              <a:rPr lang="zh-CN" altLang="en-US" sz="3200" dirty="0" smtClean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  <a:sym typeface="+mn-lt"/>
              </a:rPr>
              <a:t>最少需要提交三节系列微课，每个独立微课≤ </a:t>
            </a:r>
            <a:r>
              <a:rPr lang="en-US" altLang="zh-CN" sz="3200" dirty="0" smtClean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  <a:sym typeface="+mn-lt"/>
              </a:rPr>
              <a:t>300M</a:t>
            </a:r>
            <a:r>
              <a:rPr lang="zh-CN" altLang="en-US" sz="3200" dirty="0" smtClean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  <a:sym typeface="+mn-lt"/>
              </a:rPr>
              <a:t>。</a:t>
            </a:r>
            <a:endParaRPr lang="en-US" altLang="en-US" sz="3200" dirty="0" smtClean="0">
              <a:solidFill>
                <a:srgbClr val="FF0000"/>
              </a:solidFill>
              <a:latin typeface="仿宋_GB2312" pitchFamily="49" charset="-122"/>
              <a:ea typeface="仿宋_GB2312" pitchFamily="49" charset="-122"/>
              <a:sym typeface="+mn-lt"/>
            </a:endParaRPr>
          </a:p>
        </p:txBody>
      </p:sp>
      <p:sp>
        <p:nvSpPr>
          <p:cNvPr id="7" name="文本占位符 24"/>
          <p:cNvSpPr>
            <a:spLocks noGrp="1"/>
          </p:cNvSpPr>
          <p:nvPr>
            <p:ph type="body" sz="quarter" idx="13"/>
          </p:nvPr>
        </p:nvSpPr>
        <p:spPr>
          <a:xfrm>
            <a:off x="698033" y="484873"/>
            <a:ext cx="3817473" cy="416822"/>
          </a:xfrm>
        </p:spPr>
        <p:txBody>
          <a:bodyPr/>
          <a:lstStyle/>
          <a:p>
            <a:r>
              <a:rPr lang="zh-CN" altLang="en-US" sz="2800" dirty="0" smtClean="0">
                <a:latin typeface="方正大黑简体" panose="02010601030101010101" pitchFamily="2" charset="-122"/>
                <a:ea typeface="方正大黑简体" panose="02010601030101010101" pitchFamily="2" charset="-122"/>
                <a:cs typeface="+mn-ea"/>
                <a:sym typeface="+mn-lt"/>
              </a:rPr>
              <a:t>平台操作</a:t>
            </a:r>
            <a:endParaRPr lang="zh-CN" altLang="en-US" sz="2800" dirty="0">
              <a:latin typeface="方正大黑简体" panose="02010601030101010101" pitchFamily="2" charset="-122"/>
              <a:ea typeface="方正大黑简体" panose="02010601030101010101" pitchFamily="2" charset="-122"/>
              <a:cs typeface="+mn-ea"/>
              <a:sym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297" y="1687370"/>
            <a:ext cx="9092727" cy="4849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直接连接符 2"/>
          <p:cNvCxnSpPr/>
          <p:nvPr/>
        </p:nvCxnSpPr>
        <p:spPr>
          <a:xfrm flipV="1">
            <a:off x="3418764" y="3596185"/>
            <a:ext cx="2722729" cy="1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3"/>
          <p:cNvSpPr txBox="1"/>
          <p:nvPr/>
        </p:nvSpPr>
        <p:spPr>
          <a:xfrm>
            <a:off x="998767" y="1204490"/>
            <a:ext cx="2233060" cy="371527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zh-CN" altLang="en-US" sz="2800" dirty="0" smtClean="0">
                <a:solidFill>
                  <a:schemeClr val="accent2"/>
                </a:solidFill>
                <a:latin typeface="方正大标宋简体" panose="02010601030101010101" pitchFamily="2" charset="-122"/>
                <a:ea typeface="方正大标宋简体" panose="02010601030101010101" pitchFamily="2" charset="-122"/>
                <a:cs typeface="+mn-ea"/>
                <a:sym typeface="+mn-lt"/>
              </a:rPr>
              <a:t>上传作品</a:t>
            </a:r>
            <a:endParaRPr lang="en-AU" sz="2800" dirty="0">
              <a:solidFill>
                <a:schemeClr val="accent2"/>
              </a:solidFill>
              <a:latin typeface="方正大标宋简体" panose="02010601030101010101" pitchFamily="2" charset="-122"/>
              <a:ea typeface="方正大标宋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5" name="Text Placeholder 32"/>
          <p:cNvSpPr txBox="1"/>
          <p:nvPr/>
        </p:nvSpPr>
        <p:spPr>
          <a:xfrm>
            <a:off x="2718340" y="957944"/>
            <a:ext cx="9636949" cy="8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50000"/>
              </a:lnSpc>
              <a:buNone/>
              <a:defRPr/>
            </a:pPr>
            <a:r>
              <a:rPr lang="zh-CN" altLang="en-US" sz="3200" dirty="0" smtClean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  <a:sym typeface="+mn-lt"/>
              </a:rPr>
              <a:t>最少需要提交三节系列微课，每个独立微课≤ </a:t>
            </a:r>
            <a:r>
              <a:rPr lang="en-US" altLang="zh-CN" sz="3200" dirty="0" smtClean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  <a:sym typeface="+mn-lt"/>
              </a:rPr>
              <a:t>300M</a:t>
            </a:r>
            <a:r>
              <a:rPr lang="zh-CN" altLang="en-US" sz="3200" dirty="0" smtClean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  <a:sym typeface="+mn-lt"/>
              </a:rPr>
              <a:t>。</a:t>
            </a:r>
            <a:endParaRPr lang="en-US" altLang="en-US" sz="3200" dirty="0" smtClean="0">
              <a:solidFill>
                <a:srgbClr val="FF0000"/>
              </a:solidFill>
              <a:latin typeface="仿宋_GB2312" pitchFamily="49" charset="-122"/>
              <a:ea typeface="仿宋_GB2312" pitchFamily="49" charset="-122"/>
              <a:sym typeface="+mn-lt"/>
            </a:endParaRPr>
          </a:p>
        </p:txBody>
      </p:sp>
      <p:sp>
        <p:nvSpPr>
          <p:cNvPr id="7" name="文本占位符 24"/>
          <p:cNvSpPr>
            <a:spLocks noGrp="1"/>
          </p:cNvSpPr>
          <p:nvPr>
            <p:ph type="body" sz="quarter" idx="13"/>
          </p:nvPr>
        </p:nvSpPr>
        <p:spPr>
          <a:xfrm>
            <a:off x="698033" y="484873"/>
            <a:ext cx="3817473" cy="416822"/>
          </a:xfrm>
        </p:spPr>
        <p:txBody>
          <a:bodyPr/>
          <a:lstStyle/>
          <a:p>
            <a:r>
              <a:rPr lang="zh-CN" altLang="en-US" sz="2800" dirty="0" smtClean="0">
                <a:latin typeface="方正大黑简体" panose="02010601030101010101" pitchFamily="2" charset="-122"/>
                <a:ea typeface="方正大黑简体" panose="02010601030101010101" pitchFamily="2" charset="-122"/>
                <a:cs typeface="+mn-ea"/>
                <a:sym typeface="+mn-lt"/>
              </a:rPr>
              <a:t>平台操作</a:t>
            </a:r>
            <a:endParaRPr lang="zh-CN" altLang="en-US" sz="2800" dirty="0">
              <a:latin typeface="方正大黑简体" panose="02010601030101010101" pitchFamily="2" charset="-122"/>
              <a:ea typeface="方正大黑简体" panose="02010601030101010101" pitchFamily="2" charset="-122"/>
              <a:cs typeface="+mn-ea"/>
              <a:sym typeface="+mn-lt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194" y="1686210"/>
            <a:ext cx="6388266" cy="4718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3"/>
          <p:cNvSpPr txBox="1"/>
          <p:nvPr/>
        </p:nvSpPr>
        <p:spPr>
          <a:xfrm>
            <a:off x="998767" y="1204490"/>
            <a:ext cx="2233060" cy="371527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zh-CN" altLang="en-US" sz="2800" dirty="0" smtClean="0">
                <a:solidFill>
                  <a:schemeClr val="accent2"/>
                </a:solidFill>
                <a:latin typeface="方正大标宋简体" panose="02010601030101010101" pitchFamily="2" charset="-122"/>
                <a:ea typeface="方正大标宋简体" panose="02010601030101010101" pitchFamily="2" charset="-122"/>
                <a:cs typeface="+mn-ea"/>
                <a:sym typeface="+mn-lt"/>
              </a:rPr>
              <a:t>上传作品</a:t>
            </a:r>
            <a:endParaRPr lang="en-AU" sz="2800" dirty="0">
              <a:solidFill>
                <a:schemeClr val="accent2"/>
              </a:solidFill>
              <a:latin typeface="方正大标宋简体" panose="02010601030101010101" pitchFamily="2" charset="-122"/>
              <a:ea typeface="方正大标宋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5" name="Text Placeholder 32"/>
          <p:cNvSpPr txBox="1"/>
          <p:nvPr/>
        </p:nvSpPr>
        <p:spPr>
          <a:xfrm>
            <a:off x="2718340" y="957944"/>
            <a:ext cx="9636949" cy="8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50000"/>
              </a:lnSpc>
              <a:buNone/>
              <a:defRPr/>
            </a:pPr>
            <a:r>
              <a:rPr lang="zh-CN" altLang="en-US" sz="3200" dirty="0" smtClean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  <a:sym typeface="+mn-lt"/>
              </a:rPr>
              <a:t>最少需要提交三节系列微课，每个独立微课≤ </a:t>
            </a:r>
            <a:r>
              <a:rPr lang="en-US" altLang="zh-CN" sz="3200" dirty="0" smtClean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  <a:sym typeface="+mn-lt"/>
              </a:rPr>
              <a:t>300M</a:t>
            </a:r>
            <a:r>
              <a:rPr lang="zh-CN" altLang="en-US" sz="3200" dirty="0" smtClean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  <a:sym typeface="+mn-lt"/>
              </a:rPr>
              <a:t>。</a:t>
            </a:r>
            <a:endParaRPr lang="en-US" altLang="en-US" sz="3200" dirty="0" smtClean="0">
              <a:solidFill>
                <a:srgbClr val="FF0000"/>
              </a:solidFill>
              <a:latin typeface="仿宋_GB2312" pitchFamily="49" charset="-122"/>
              <a:ea typeface="仿宋_GB2312" pitchFamily="49" charset="-122"/>
              <a:sym typeface="+mn-lt"/>
            </a:endParaRPr>
          </a:p>
        </p:txBody>
      </p:sp>
      <p:sp>
        <p:nvSpPr>
          <p:cNvPr id="7" name="文本占位符 24"/>
          <p:cNvSpPr>
            <a:spLocks noGrp="1"/>
          </p:cNvSpPr>
          <p:nvPr>
            <p:ph type="body" sz="quarter" idx="13"/>
          </p:nvPr>
        </p:nvSpPr>
        <p:spPr>
          <a:xfrm>
            <a:off x="698033" y="484873"/>
            <a:ext cx="3817473" cy="416822"/>
          </a:xfrm>
        </p:spPr>
        <p:txBody>
          <a:bodyPr/>
          <a:lstStyle/>
          <a:p>
            <a:r>
              <a:rPr lang="zh-CN" altLang="en-US" sz="2800" dirty="0" smtClean="0">
                <a:latin typeface="方正大黑简体" panose="02010601030101010101" pitchFamily="2" charset="-122"/>
                <a:ea typeface="方正大黑简体" panose="02010601030101010101" pitchFamily="2" charset="-122"/>
                <a:cs typeface="+mn-ea"/>
                <a:sym typeface="+mn-lt"/>
              </a:rPr>
              <a:t>平台操作</a:t>
            </a:r>
            <a:endParaRPr lang="zh-CN" altLang="en-US" sz="2800" dirty="0">
              <a:latin typeface="方正大黑简体" panose="02010601030101010101" pitchFamily="2" charset="-122"/>
              <a:ea typeface="方正大黑简体" panose="02010601030101010101" pitchFamily="2" charset="-122"/>
              <a:cs typeface="+mn-ea"/>
              <a:sym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2590382" y="2597387"/>
            <a:ext cx="8191282" cy="319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右箭头 7"/>
          <p:cNvSpPr/>
          <p:nvPr/>
        </p:nvSpPr>
        <p:spPr>
          <a:xfrm>
            <a:off x="2115297" y="4558304"/>
            <a:ext cx="617537" cy="3937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3"/>
          <p:cNvSpPr txBox="1"/>
          <p:nvPr/>
        </p:nvSpPr>
        <p:spPr>
          <a:xfrm>
            <a:off x="998767" y="1204490"/>
            <a:ext cx="2233060" cy="371527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zh-CN" altLang="en-US" sz="2800" dirty="0" smtClean="0">
                <a:solidFill>
                  <a:schemeClr val="accent2"/>
                </a:solidFill>
                <a:latin typeface="方正大标宋简体" panose="02010601030101010101" pitchFamily="2" charset="-122"/>
                <a:ea typeface="方正大标宋简体" panose="02010601030101010101" pitchFamily="2" charset="-122"/>
                <a:cs typeface="+mn-ea"/>
                <a:sym typeface="+mn-lt"/>
              </a:rPr>
              <a:t>提交作品</a:t>
            </a:r>
            <a:endParaRPr lang="en-AU" sz="2800" dirty="0">
              <a:solidFill>
                <a:schemeClr val="accent2"/>
              </a:solidFill>
              <a:latin typeface="方正大标宋简体" panose="02010601030101010101" pitchFamily="2" charset="-122"/>
              <a:ea typeface="方正大标宋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7" name="文本占位符 24"/>
          <p:cNvSpPr>
            <a:spLocks noGrp="1"/>
          </p:cNvSpPr>
          <p:nvPr>
            <p:ph type="body" sz="quarter" idx="13"/>
          </p:nvPr>
        </p:nvSpPr>
        <p:spPr>
          <a:xfrm>
            <a:off x="698033" y="484873"/>
            <a:ext cx="3817473" cy="416822"/>
          </a:xfrm>
        </p:spPr>
        <p:txBody>
          <a:bodyPr/>
          <a:lstStyle/>
          <a:p>
            <a:r>
              <a:rPr lang="zh-CN" altLang="en-US" sz="2800" dirty="0" smtClean="0">
                <a:latin typeface="方正大黑简体" panose="02010601030101010101" pitchFamily="2" charset="-122"/>
                <a:ea typeface="方正大黑简体" panose="02010601030101010101" pitchFamily="2" charset="-122"/>
                <a:cs typeface="+mn-ea"/>
                <a:sym typeface="+mn-lt"/>
              </a:rPr>
              <a:t>平台操作</a:t>
            </a:r>
            <a:endParaRPr lang="zh-CN" altLang="en-US" sz="2800" dirty="0">
              <a:latin typeface="方正大黑简体" panose="02010601030101010101" pitchFamily="2" charset="-122"/>
              <a:ea typeface="方正大黑简体" panose="02010601030101010101" pitchFamily="2" charset="-122"/>
              <a:cs typeface="+mn-ea"/>
              <a:sym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158" y="1576017"/>
            <a:ext cx="9137419" cy="4865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右箭头 1"/>
          <p:cNvSpPr/>
          <p:nvPr/>
        </p:nvSpPr>
        <p:spPr>
          <a:xfrm>
            <a:off x="1128420" y="5752531"/>
            <a:ext cx="911920" cy="723331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占位符 24"/>
          <p:cNvSpPr>
            <a:spLocks noGrp="1"/>
          </p:cNvSpPr>
          <p:nvPr>
            <p:ph type="body" sz="quarter" idx="13"/>
          </p:nvPr>
        </p:nvSpPr>
        <p:spPr>
          <a:xfrm>
            <a:off x="698033" y="484873"/>
            <a:ext cx="3817473" cy="416822"/>
          </a:xfrm>
        </p:spPr>
        <p:txBody>
          <a:bodyPr/>
          <a:lstStyle/>
          <a:p>
            <a:r>
              <a:rPr lang="zh-CN" altLang="en-US" sz="2800" dirty="0" smtClean="0">
                <a:latin typeface="方正大黑简体" panose="02010601030101010101" pitchFamily="2" charset="-122"/>
                <a:ea typeface="方正大黑简体" panose="02010601030101010101" pitchFamily="2" charset="-122"/>
                <a:cs typeface="+mn-ea"/>
                <a:sym typeface="+mn-lt"/>
              </a:rPr>
              <a:t>平台操作</a:t>
            </a:r>
            <a:endParaRPr lang="zh-CN" altLang="en-US" sz="2800" dirty="0">
              <a:latin typeface="方正大黑简体" panose="02010601030101010101" pitchFamily="2" charset="-122"/>
              <a:ea typeface="方正大黑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3" name="Text Placeholder 33"/>
          <p:cNvSpPr txBox="1"/>
          <p:nvPr/>
        </p:nvSpPr>
        <p:spPr>
          <a:xfrm>
            <a:off x="998767" y="1204490"/>
            <a:ext cx="2233060" cy="371527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zh-CN" altLang="en-US" sz="2800" dirty="0" smtClean="0">
                <a:solidFill>
                  <a:schemeClr val="accent2"/>
                </a:solidFill>
                <a:latin typeface="方正大标宋简体" panose="02010601030101010101" pitchFamily="2" charset="-122"/>
                <a:ea typeface="方正大标宋简体" panose="02010601030101010101" pitchFamily="2" charset="-122"/>
                <a:cs typeface="+mn-ea"/>
                <a:sym typeface="+mn-lt"/>
              </a:rPr>
              <a:t>打开平台</a:t>
            </a:r>
            <a:endParaRPr lang="en-AU" sz="2800" dirty="0">
              <a:solidFill>
                <a:schemeClr val="accent2"/>
              </a:solidFill>
              <a:latin typeface="方正大标宋简体" panose="02010601030101010101" pitchFamily="2" charset="-122"/>
              <a:ea typeface="方正大标宋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5" name="Text Placeholder 32"/>
          <p:cNvSpPr txBox="1"/>
          <p:nvPr/>
        </p:nvSpPr>
        <p:spPr>
          <a:xfrm>
            <a:off x="2675519" y="954859"/>
            <a:ext cx="9636949" cy="8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50000"/>
              </a:lnSpc>
              <a:buNone/>
              <a:defRPr/>
            </a:pPr>
            <a:r>
              <a:rPr lang="en-US" altLang="zh-CN" sz="3200" dirty="0" smtClean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wkds.nje.cn</a:t>
            </a:r>
            <a:endParaRPr lang="en-US" altLang="en-US" sz="3200" dirty="0" smtClean="0">
              <a:solidFill>
                <a:srgbClr val="FF0000"/>
              </a:solidFill>
              <a:latin typeface="仿宋_GB2312" pitchFamily="49" charset="-122"/>
              <a:ea typeface="仿宋_GB2312" pitchFamily="49" charset="-122"/>
              <a:sym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765" y="1737329"/>
            <a:ext cx="6313985" cy="4566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左箭头 7"/>
          <p:cNvSpPr/>
          <p:nvPr/>
        </p:nvSpPr>
        <p:spPr>
          <a:xfrm>
            <a:off x="6099483" y="4221910"/>
            <a:ext cx="526508" cy="3773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3"/>
          <p:cNvSpPr txBox="1"/>
          <p:nvPr/>
        </p:nvSpPr>
        <p:spPr>
          <a:xfrm>
            <a:off x="998767" y="1204490"/>
            <a:ext cx="2233060" cy="371527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zh-CN" altLang="en-US" sz="2800" dirty="0" smtClean="0">
                <a:solidFill>
                  <a:schemeClr val="accent2"/>
                </a:solidFill>
                <a:latin typeface="方正大标宋简体" panose="02010601030101010101" pitchFamily="2" charset="-122"/>
                <a:ea typeface="方正大标宋简体" panose="02010601030101010101" pitchFamily="2" charset="-122"/>
                <a:cs typeface="+mn-ea"/>
                <a:sym typeface="+mn-lt"/>
              </a:rPr>
              <a:t>登录账号</a:t>
            </a:r>
            <a:endParaRPr lang="en-AU" sz="2800" dirty="0">
              <a:solidFill>
                <a:schemeClr val="accent2"/>
              </a:solidFill>
              <a:latin typeface="方正大标宋简体" panose="02010601030101010101" pitchFamily="2" charset="-122"/>
              <a:ea typeface="方正大标宋简体" panose="02010601030101010101" pitchFamily="2" charset="-122"/>
              <a:cs typeface="+mn-ea"/>
              <a:sym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80521" y="1703614"/>
            <a:ext cx="11804651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Placeholder 32"/>
          <p:cNvSpPr txBox="1"/>
          <p:nvPr/>
        </p:nvSpPr>
        <p:spPr>
          <a:xfrm>
            <a:off x="3219079" y="968829"/>
            <a:ext cx="9636949" cy="87085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50000"/>
              </a:lnSpc>
              <a:buNone/>
              <a:defRPr/>
            </a:pPr>
            <a:r>
              <a:rPr lang="zh-CN" altLang="en-US" sz="3200" dirty="0" smtClean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  <a:sym typeface="+mn-lt"/>
              </a:rPr>
              <a:t>使用微信扫描二维码</a:t>
            </a:r>
            <a:endParaRPr lang="en-US" altLang="en-US" sz="3200" dirty="0" smtClean="0">
              <a:solidFill>
                <a:srgbClr val="FF0000"/>
              </a:solidFill>
              <a:latin typeface="仿宋_GB2312" pitchFamily="49" charset="-122"/>
              <a:ea typeface="仿宋_GB2312" pitchFamily="49" charset="-122"/>
              <a:sym typeface="+mn-lt"/>
            </a:endParaRPr>
          </a:p>
        </p:txBody>
      </p:sp>
      <p:sp>
        <p:nvSpPr>
          <p:cNvPr id="7" name="文本占位符 24"/>
          <p:cNvSpPr>
            <a:spLocks noGrp="1"/>
          </p:cNvSpPr>
          <p:nvPr>
            <p:ph type="body" sz="quarter" idx="13"/>
          </p:nvPr>
        </p:nvSpPr>
        <p:spPr>
          <a:xfrm>
            <a:off x="698033" y="484873"/>
            <a:ext cx="3817473" cy="416822"/>
          </a:xfrm>
        </p:spPr>
        <p:txBody>
          <a:bodyPr/>
          <a:lstStyle/>
          <a:p>
            <a:r>
              <a:rPr lang="zh-CN" altLang="en-US" sz="2800" dirty="0" smtClean="0">
                <a:latin typeface="方正大黑简体" panose="02010601030101010101" pitchFamily="2" charset="-122"/>
                <a:ea typeface="方正大黑简体" panose="02010601030101010101" pitchFamily="2" charset="-122"/>
                <a:cs typeface="+mn-ea"/>
                <a:sym typeface="+mn-lt"/>
              </a:rPr>
              <a:t>平台操作</a:t>
            </a:r>
            <a:endParaRPr lang="zh-CN" altLang="en-US" sz="2800" dirty="0">
              <a:latin typeface="方正大黑简体" panose="02010601030101010101" pitchFamily="2" charset="-122"/>
              <a:ea typeface="方正大黑简体" panose="02010601030101010101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占位符 24"/>
          <p:cNvSpPr>
            <a:spLocks noGrp="1"/>
          </p:cNvSpPr>
          <p:nvPr>
            <p:ph type="body" sz="quarter" idx="13"/>
          </p:nvPr>
        </p:nvSpPr>
        <p:spPr>
          <a:xfrm>
            <a:off x="698033" y="484873"/>
            <a:ext cx="3817473" cy="416822"/>
          </a:xfrm>
        </p:spPr>
        <p:txBody>
          <a:bodyPr/>
          <a:lstStyle/>
          <a:p>
            <a:r>
              <a:rPr lang="zh-CN" altLang="en-US" sz="2800" dirty="0" smtClean="0">
                <a:latin typeface="方正大黑简体" panose="02010601030101010101" pitchFamily="2" charset="-122"/>
                <a:ea typeface="方正大黑简体" panose="02010601030101010101" pitchFamily="2" charset="-122"/>
                <a:cs typeface="+mn-ea"/>
                <a:sym typeface="+mn-lt"/>
              </a:rPr>
              <a:t>平台操作</a:t>
            </a:r>
            <a:endParaRPr lang="zh-CN" altLang="en-US" sz="2800" dirty="0">
              <a:latin typeface="方正大黑简体" panose="02010601030101010101" pitchFamily="2" charset="-122"/>
              <a:ea typeface="方正大黑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3" name="Text Placeholder 33"/>
          <p:cNvSpPr txBox="1"/>
          <p:nvPr/>
        </p:nvSpPr>
        <p:spPr>
          <a:xfrm>
            <a:off x="998767" y="1204490"/>
            <a:ext cx="2233060" cy="371527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zh-CN" altLang="en-US" sz="2800" dirty="0" smtClean="0">
                <a:solidFill>
                  <a:schemeClr val="accent2"/>
                </a:solidFill>
                <a:latin typeface="方正大标宋简体" panose="02010601030101010101" pitchFamily="2" charset="-122"/>
                <a:ea typeface="方正大标宋简体" panose="02010601030101010101" pitchFamily="2" charset="-122"/>
                <a:cs typeface="+mn-ea"/>
                <a:sym typeface="+mn-lt"/>
              </a:rPr>
              <a:t>注意</a:t>
            </a:r>
            <a:endParaRPr lang="en-AU" sz="2800" dirty="0">
              <a:solidFill>
                <a:schemeClr val="accent2"/>
              </a:solidFill>
              <a:latin typeface="方正大标宋简体" panose="02010601030101010101" pitchFamily="2" charset="-122"/>
              <a:ea typeface="方正大标宋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03361" y="2088107"/>
            <a:ext cx="93282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       请第一作者完成所有参赛作品与第二、第三作者信息的填报工作。</a:t>
            </a:r>
            <a:endParaRPr lang="zh-CN" altLang="en-US" sz="3200" dirty="0"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3"/>
          <p:cNvSpPr txBox="1"/>
          <p:nvPr/>
        </p:nvSpPr>
        <p:spPr>
          <a:xfrm>
            <a:off x="998767" y="1204490"/>
            <a:ext cx="2233060" cy="371527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zh-CN" altLang="en-US" sz="2800" dirty="0" smtClean="0">
                <a:solidFill>
                  <a:schemeClr val="accent2"/>
                </a:solidFill>
                <a:latin typeface="方正大标宋简体" panose="02010601030101010101" pitchFamily="2" charset="-122"/>
                <a:ea typeface="方正大标宋简体" panose="02010601030101010101" pitchFamily="2" charset="-122"/>
                <a:cs typeface="+mn-ea"/>
                <a:sym typeface="+mn-lt"/>
              </a:rPr>
              <a:t>新建作品</a:t>
            </a:r>
            <a:endParaRPr lang="en-AU" sz="2800" dirty="0">
              <a:solidFill>
                <a:schemeClr val="accent2"/>
              </a:solidFill>
              <a:latin typeface="方正大标宋简体" panose="02010601030101010101" pitchFamily="2" charset="-122"/>
              <a:ea typeface="方正大标宋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7" name="文本占位符 24"/>
          <p:cNvSpPr>
            <a:spLocks noGrp="1"/>
          </p:cNvSpPr>
          <p:nvPr>
            <p:ph type="body" sz="quarter" idx="13"/>
          </p:nvPr>
        </p:nvSpPr>
        <p:spPr>
          <a:xfrm>
            <a:off x="698033" y="484873"/>
            <a:ext cx="3817473" cy="416822"/>
          </a:xfrm>
        </p:spPr>
        <p:txBody>
          <a:bodyPr/>
          <a:lstStyle/>
          <a:p>
            <a:r>
              <a:rPr lang="zh-CN" altLang="en-US" sz="2800" dirty="0" smtClean="0">
                <a:latin typeface="方正大黑简体" panose="02010601030101010101" pitchFamily="2" charset="-122"/>
                <a:ea typeface="方正大黑简体" panose="02010601030101010101" pitchFamily="2" charset="-122"/>
                <a:cs typeface="+mn-ea"/>
                <a:sym typeface="+mn-lt"/>
              </a:rPr>
              <a:t>平台操作</a:t>
            </a:r>
            <a:endParaRPr lang="zh-CN" altLang="en-US" sz="2800" dirty="0">
              <a:latin typeface="方正大黑简体" panose="02010601030101010101" pitchFamily="2" charset="-122"/>
              <a:ea typeface="方正大黑简体" panose="02010601030101010101" pitchFamily="2" charset="-122"/>
              <a:cs typeface="+mn-ea"/>
              <a:sym typeface="+mn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856" y="2231931"/>
            <a:ext cx="7469188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椭圆 8"/>
          <p:cNvSpPr/>
          <p:nvPr/>
        </p:nvSpPr>
        <p:spPr>
          <a:xfrm>
            <a:off x="8611856" y="3563844"/>
            <a:ext cx="971550" cy="4413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888" y="767355"/>
            <a:ext cx="5469837" cy="556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文本占位符 24"/>
          <p:cNvSpPr>
            <a:spLocks noGrp="1"/>
          </p:cNvSpPr>
          <p:nvPr>
            <p:ph type="body" sz="quarter" idx="13"/>
          </p:nvPr>
        </p:nvSpPr>
        <p:spPr>
          <a:xfrm>
            <a:off x="698033" y="484873"/>
            <a:ext cx="3817473" cy="416822"/>
          </a:xfrm>
        </p:spPr>
        <p:txBody>
          <a:bodyPr/>
          <a:lstStyle/>
          <a:p>
            <a:r>
              <a:rPr lang="zh-CN" altLang="en-US" sz="2800" dirty="0" smtClean="0">
                <a:latin typeface="方正大黑简体" panose="02010601030101010101" pitchFamily="2" charset="-122"/>
                <a:ea typeface="方正大黑简体" panose="02010601030101010101" pitchFamily="2" charset="-122"/>
                <a:cs typeface="+mn-ea"/>
                <a:sym typeface="+mn-lt"/>
              </a:rPr>
              <a:t>平台操作</a:t>
            </a:r>
            <a:endParaRPr lang="zh-CN" altLang="en-US" sz="2800" dirty="0">
              <a:latin typeface="方正大黑简体" panose="02010601030101010101" pitchFamily="2" charset="-122"/>
              <a:ea typeface="方正大黑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8" name="Text Placeholder 33"/>
          <p:cNvSpPr txBox="1"/>
          <p:nvPr/>
        </p:nvSpPr>
        <p:spPr>
          <a:xfrm>
            <a:off x="1192852" y="1128476"/>
            <a:ext cx="1674813" cy="279400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defRPr/>
            </a:pPr>
            <a:r>
              <a:rPr lang="zh-CN" altLang="en-US" sz="2800" dirty="0">
                <a:solidFill>
                  <a:schemeClr val="accent2"/>
                </a:solidFill>
                <a:latin typeface="方正大标宋简体" panose="02010601030101010101" pitchFamily="2" charset="-122"/>
                <a:ea typeface="方正大标宋简体" panose="02010601030101010101" pitchFamily="2" charset="-122"/>
                <a:cs typeface="+mn-ea"/>
                <a:sym typeface="+mn-lt"/>
              </a:rPr>
              <a:t>填写信息</a:t>
            </a:r>
            <a:endParaRPr lang="en-AU" sz="2800" dirty="0">
              <a:solidFill>
                <a:schemeClr val="accent2"/>
              </a:solidFill>
              <a:latin typeface="方正大标宋简体" panose="02010601030101010101" pitchFamily="2" charset="-122"/>
              <a:ea typeface="方正大标宋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409951" y="5693350"/>
            <a:ext cx="1402907" cy="63786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24"/>
          <p:cNvSpPr>
            <a:spLocks noGrp="1"/>
          </p:cNvSpPr>
          <p:nvPr>
            <p:ph type="body" sz="quarter" idx="13"/>
          </p:nvPr>
        </p:nvSpPr>
        <p:spPr>
          <a:xfrm>
            <a:off x="698033" y="484873"/>
            <a:ext cx="3817473" cy="416822"/>
          </a:xfrm>
        </p:spPr>
        <p:txBody>
          <a:bodyPr/>
          <a:lstStyle/>
          <a:p>
            <a:r>
              <a:rPr lang="zh-CN" altLang="en-US" sz="2800" dirty="0" smtClean="0">
                <a:latin typeface="方正大黑简体" panose="02010601030101010101" pitchFamily="2" charset="-122"/>
                <a:ea typeface="方正大黑简体" panose="02010601030101010101" pitchFamily="2" charset="-122"/>
                <a:cs typeface="+mn-ea"/>
                <a:sym typeface="+mn-lt"/>
              </a:rPr>
              <a:t>平台操作</a:t>
            </a:r>
            <a:endParaRPr lang="zh-CN" altLang="en-US" sz="2800" dirty="0">
              <a:latin typeface="方正大黑简体" panose="02010601030101010101" pitchFamily="2" charset="-122"/>
              <a:ea typeface="方正大黑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8" name="Text Placeholder 33"/>
          <p:cNvSpPr txBox="1"/>
          <p:nvPr/>
        </p:nvSpPr>
        <p:spPr>
          <a:xfrm>
            <a:off x="1192852" y="1128476"/>
            <a:ext cx="1674813" cy="279400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defRPr/>
            </a:pPr>
            <a:r>
              <a:rPr lang="zh-CN" altLang="en-US" sz="2800" dirty="0">
                <a:solidFill>
                  <a:schemeClr val="accent2"/>
                </a:solidFill>
                <a:latin typeface="方正大标宋简体" panose="02010601030101010101" pitchFamily="2" charset="-122"/>
                <a:ea typeface="方正大标宋简体" panose="02010601030101010101" pitchFamily="2" charset="-122"/>
                <a:cs typeface="+mn-ea"/>
                <a:sym typeface="+mn-lt"/>
              </a:rPr>
              <a:t>填写信息</a:t>
            </a:r>
            <a:endParaRPr lang="en-AU" sz="2800" dirty="0">
              <a:solidFill>
                <a:schemeClr val="accent2"/>
              </a:solidFill>
              <a:latin typeface="方正大标宋简体" panose="02010601030101010101" pitchFamily="2" charset="-122"/>
              <a:ea typeface="方正大标宋简体" panose="02010601030101010101" pitchFamily="2" charset="-122"/>
              <a:cs typeface="+mn-ea"/>
              <a:sym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057" y="1539781"/>
            <a:ext cx="8543352" cy="449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椭圆 10"/>
          <p:cNvSpPr/>
          <p:nvPr/>
        </p:nvSpPr>
        <p:spPr>
          <a:xfrm>
            <a:off x="7533421" y="1652493"/>
            <a:ext cx="1763603" cy="48788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24"/>
          <p:cNvSpPr>
            <a:spLocks noGrp="1"/>
          </p:cNvSpPr>
          <p:nvPr>
            <p:ph type="body" sz="quarter" idx="13"/>
          </p:nvPr>
        </p:nvSpPr>
        <p:spPr>
          <a:xfrm>
            <a:off x="698033" y="484873"/>
            <a:ext cx="3817473" cy="416822"/>
          </a:xfrm>
        </p:spPr>
        <p:txBody>
          <a:bodyPr/>
          <a:lstStyle/>
          <a:p>
            <a:r>
              <a:rPr lang="zh-CN" altLang="en-US" sz="2800" dirty="0" smtClean="0">
                <a:latin typeface="方正大黑简体" panose="02010601030101010101" pitchFamily="2" charset="-122"/>
                <a:ea typeface="方正大黑简体" panose="02010601030101010101" pitchFamily="2" charset="-122"/>
                <a:cs typeface="+mn-ea"/>
                <a:sym typeface="+mn-lt"/>
              </a:rPr>
              <a:t>平台操作</a:t>
            </a:r>
            <a:endParaRPr lang="zh-CN" altLang="en-US" sz="2800" dirty="0">
              <a:latin typeface="方正大黑简体" panose="02010601030101010101" pitchFamily="2" charset="-122"/>
              <a:ea typeface="方正大黑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9" name="Text Placeholder 33"/>
          <p:cNvSpPr txBox="1"/>
          <p:nvPr/>
        </p:nvSpPr>
        <p:spPr>
          <a:xfrm>
            <a:off x="1035903" y="1332707"/>
            <a:ext cx="3395663" cy="279400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defRPr/>
            </a:pPr>
            <a:r>
              <a:rPr lang="zh-CN" altLang="en-US" sz="2800" dirty="0">
                <a:solidFill>
                  <a:schemeClr val="accent2"/>
                </a:solidFill>
                <a:latin typeface="方正大标宋简体" panose="02010601030101010101" pitchFamily="2" charset="-122"/>
                <a:ea typeface="方正大标宋简体" panose="02010601030101010101" pitchFamily="2" charset="-122"/>
                <a:cs typeface="+mn-ea"/>
                <a:sym typeface="+mn-lt"/>
              </a:rPr>
              <a:t>增加第二、第三作者</a:t>
            </a:r>
            <a:endParaRPr lang="en-AU" sz="2800" dirty="0">
              <a:solidFill>
                <a:schemeClr val="accent2"/>
              </a:solidFill>
              <a:latin typeface="方正大标宋简体" panose="02010601030101010101" pitchFamily="2" charset="-122"/>
              <a:ea typeface="方正大标宋简体" panose="02010601030101010101" pitchFamily="2" charset="-122"/>
              <a:cs typeface="+mn-ea"/>
              <a:sym typeface="+mn-lt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53" y="1884601"/>
            <a:ext cx="10515692" cy="196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椭圆 11"/>
          <p:cNvSpPr/>
          <p:nvPr/>
        </p:nvSpPr>
        <p:spPr>
          <a:xfrm>
            <a:off x="9644511" y="2987450"/>
            <a:ext cx="1547813" cy="43021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24"/>
          <p:cNvSpPr>
            <a:spLocks noGrp="1"/>
          </p:cNvSpPr>
          <p:nvPr>
            <p:ph type="body" sz="quarter" idx="13"/>
          </p:nvPr>
        </p:nvSpPr>
        <p:spPr>
          <a:xfrm>
            <a:off x="698033" y="484873"/>
            <a:ext cx="3817473" cy="416822"/>
          </a:xfrm>
        </p:spPr>
        <p:txBody>
          <a:bodyPr/>
          <a:lstStyle/>
          <a:p>
            <a:r>
              <a:rPr lang="zh-CN" altLang="en-US" sz="2800" dirty="0" smtClean="0">
                <a:latin typeface="方正大黑简体" panose="02010601030101010101" pitchFamily="2" charset="-122"/>
                <a:ea typeface="方正大黑简体" panose="02010601030101010101" pitchFamily="2" charset="-122"/>
                <a:cs typeface="+mn-ea"/>
                <a:sym typeface="+mn-lt"/>
              </a:rPr>
              <a:t>平台操作</a:t>
            </a:r>
            <a:endParaRPr lang="zh-CN" altLang="en-US" sz="2800" dirty="0">
              <a:latin typeface="方正大黑简体" panose="02010601030101010101" pitchFamily="2" charset="-122"/>
              <a:ea typeface="方正大黑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9" name="Text Placeholder 33"/>
          <p:cNvSpPr txBox="1"/>
          <p:nvPr/>
        </p:nvSpPr>
        <p:spPr>
          <a:xfrm>
            <a:off x="1035903" y="1332707"/>
            <a:ext cx="3395663" cy="279400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defRPr/>
            </a:pPr>
            <a:r>
              <a:rPr lang="zh-CN" altLang="en-US" sz="2800" dirty="0">
                <a:solidFill>
                  <a:schemeClr val="accent2"/>
                </a:solidFill>
                <a:latin typeface="方正大标宋简体" panose="02010601030101010101" pitchFamily="2" charset="-122"/>
                <a:ea typeface="方正大标宋简体" panose="02010601030101010101" pitchFamily="2" charset="-122"/>
                <a:cs typeface="+mn-ea"/>
                <a:sym typeface="+mn-lt"/>
              </a:rPr>
              <a:t>增加第二、第三作者</a:t>
            </a:r>
            <a:endParaRPr lang="en-AU" sz="2800" dirty="0">
              <a:solidFill>
                <a:schemeClr val="accent2"/>
              </a:solidFill>
              <a:latin typeface="方正大标宋简体" panose="02010601030101010101" pitchFamily="2" charset="-122"/>
              <a:ea typeface="方正大标宋简体" panose="02010601030101010101" pitchFamily="2" charset="-122"/>
              <a:cs typeface="+mn-ea"/>
              <a:sym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957" y="2262778"/>
            <a:ext cx="9223780" cy="3622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椭圆 7"/>
          <p:cNvSpPr/>
          <p:nvPr/>
        </p:nvSpPr>
        <p:spPr>
          <a:xfrm>
            <a:off x="843436" y="3043923"/>
            <a:ext cx="4506485" cy="206033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268036" y="1196608"/>
            <a:ext cx="4838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方正粗宋简体" panose="03000509000000000000" pitchFamily="65" charset="-122"/>
                <a:ea typeface="方正粗宋简体" panose="03000509000000000000" pitchFamily="65" charset="-122"/>
              </a:rPr>
              <a:t>       请直接在学校栏中输入自己所在学校的名字。</a:t>
            </a:r>
            <a:endParaRPr lang="zh-CN" altLang="en-US" sz="2400" dirty="0">
              <a:latin typeface="方正粗宋简体" panose="03000509000000000000" pitchFamily="65" charset="-122"/>
              <a:ea typeface="方正粗宋简体" panose="03000509000000000000" pitchFamily="65" charset="-122"/>
            </a:endParaRPr>
          </a:p>
        </p:txBody>
      </p:sp>
      <p:sp>
        <p:nvSpPr>
          <p:cNvPr id="2" name="下箭头 1"/>
          <p:cNvSpPr/>
          <p:nvPr/>
        </p:nvSpPr>
        <p:spPr>
          <a:xfrm rot="2795612">
            <a:off x="3972003" y="1897042"/>
            <a:ext cx="979771" cy="22141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ISPRING_ULTRA_SCORM_COURSE_ID" val="57142FA4-1EA3-4518-B18B-F7D30EE0890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PK7/UgvtCeYagQAAAMRAAAdAAAAdW5pdmVyc2FsL2NvbW1vbl9tZXNzYWdlcy5sbmetWN1u2zYUvi/QdyAEFNiALW0HtCiGxAEtMTYRWXIlOk42DAIjMTYRScz049a72u0uNuwp9mAD9h47pOQk7g8kJQFswKR8vnN4znd+qMPjj1mKNqIopcqPrNcHrywk8lglMl8dWQt28v07C5UVzxOeqlwcWbmy0PHo+bPDlOermq8E/H7+DKHDTJQlLMuRXt2tkUyOrPk4sv3ZHHsXketP/GhMJ9bIVtkNz7fIVSv1zQ9v3318/ebtt4cvW7k+MOEMu+4+EDJIb171APJY4LsRoBE38sg5s0b//f3XMDF/wVzqEWvU/hgmPQ/IGSj9489OsUUQEI9FoUsdEtEw8nxmPOESRhxrdKFqtOYbgSqFNlJ8QNVaQBQrWQhUpjIxD2IFG3ktupQ5/gxTLwpIyAJqM+p71ihURbH9zsDyulqrAtSVKJElv0xFYnQCX8zzm0KUoJpXwCcEn2ot4Z8q4zI/6FQd4CX1JhHzfTeMiOfsdqwRyRPkFFyrGYgS4JAEAFDwUhQPkI0Mx4w4wmk6DGFKJ1MXvkybMJWrdQrfaqgdcwIxmIu8Swo4QgIgVxgu/cDRTgNViKMbXpYfVJHs8eN+oLqAqWf7QEGb3QNnGmMHDDGWUDWKQsRVF9iMhCGekGjsnwORrZHnD5HwTyHbTodIXJAQUoSEXTIePqMTrAmvU2zH/11+xVzTOd0iHscgp923kaouYUe7FLLAZFp5MExNSN4vIGwUu19J4wYVvGtWK7kRYEeRiKJTEZQXmziaRe8X9KfoBFOXOBHQyvGXETMFT2vM+BblqkI82fA8FuhSxLwGrm/hWSIT80zH2ej/tZa/IV61VeVFW5A8h5y/GGrPXg37gll1CTZVlchuqi7V2mGt+Q+xQnP6qyb0OfrD9Ic28XBA/aeJTCmzOm2q7qPjc2vZ0Bh1GvFIT/WP1lNbEja1dUyhYI2l6i9BoJvq/gENMO0vRb0TUDRvSjTUcJpfDdDp+S2Ap9BDMc7AVXsmnIELB8gvyTikDEajpbgsZdU5dphsbAL05dDGMOWlohJ3yXgprhRMOKngm2b6gC5kIt0Z0HvDzV6rYJS5YLIHgKuGPACZygzsT3pgLmZk54GmwO+dZKnqNDHJm8prU+TBt3UmPh+brgqVmd2UlzvyNk3m+DFWNIcLGqXzAe3/Nv96x+de+j08SiHBgT2NbOzZRI/5OlfTnkKQAtoVLgsjF4+1OORCxqt4Dc30StV50hOoGdUdcoIBrD1zKHgRr//9/Z+eGJ9Y0uyidvfHQSCQ2LoKkluwnz1VifKXLhCGx/tyZtFHqr3a7OR63nQYBRY+yR2CN60lUxlsHXTrBZK3QcOMYXs6gzwIDe1VXcDoNgRhhoNTqGVmCrdGM15cQyFkSqWDUIyrNQGrYdrvbpd1lcpcDJF9XCvRB2Z0HmHHMTdtSL5UxtdNz0zgRhG3V+4Urtx9wewp9qDOfoInElkNBDStaVeFINGb9V2abz7vVLer0ryuOHx57+3F/1BLAwQUAAIACADyu/1IjFU64GYEAADIEAAALgAAAHVuaXZlcnNhbC9jdXN0b21fcHJlc2V0cy8wL2NvbW1vbl9tZXNzYWdlcy5sbmetWNtu4zYQfc9XEAIWaIE2u1tgF4siUUBLjE1ElrwSHSctCoGRGJsIJaa6eNd96msfWvQr+mEF+h8dUXYS7wWSkgAxEFI+Z0YzZ2ZIH518zBRai6KUOj+2Xh++spDIE53KfHlszdnp9+8sVFY8T7nSuTi2cm2hE/vgSPF8WfOlsA8OEDrKRFnCorRhcb9EMj22ZqPYCaYz7F/GXjAO4hEdW7ajs1ueb5Cnl/qbH96++/j6zdtvj15ucT1Yoin2vH0eZIjevOrm8VkYeDGQES/2yQWz7P/+/msQKpgzj/rEsrf/DALPQnIOJv/4sws1D0PiszjyqEtiGsV+wEwUPMKIa9mXukYrvhao0mgtxQdUrQQkr5KFQKWSqXmQaNjIa9Fhyw2mmPpxSCIWUofRwLfsSBfF5jvDyutqpQuwVqJUlvxKidSYBJWY57eFKMEyr0BFCP6qlYRv6ozL/LDLcogX1B/HLAi8KCa+u9uxbJKnyC14Y2UYSYgjEgK+4KUohkNjoy2DRlipQQQTOp548GGNAxO5XCn4VAO9mBEI/0zkHSAQBwlBVFG0CEK3iRcYQhzd8rL8oIt0TxgPU9TBS30nAOk57AE3ayh2vJBcCU2iKERSdXBNSRThMYlHwQXo17L9YAAgOIMKOxsAuCQR1AWJOiA+Pqdj3Ki8Kaud6Hc1lfBGw2qDeJIAroncWuq6hJ0mmiB9U13l4SArEXk/h4RR7H2lcltSCKxZLeVagBtFKoouO9BPHOI26nk/pz/Fp5h6xI1BTm6wiJnpb43BjG9QrivE0zXPE4GuRMJrUPgGnqUyNc+aDBvzv9byN8SrbR95sW1BvksuXgx0Z69pfcGrugSXqkpkt1WX5SZcW+8f4USj5a960OfFH2U+coiPQxo8T1pKmdWq7bJPTc6dY0MT1OnD0+LUP1XP7EjUttMRhS41kro3gMDkbMYFDDvVG0T9UzAza3syNG2aX/e36AdbvK/RIynOIUp7DpxD9PrDF2QUUQbnn4W4KmXVdbowNdhm5ss5TeAcp0Ql7kvwSlxrOMcowdftIQNmjklxVyYfHGH2RgOjzAOHfeBbtqIBRiUz8D7tppxPye71246+9x4LXavUVKySN6arQ1zrTHx+NroudGZ2FS93mm2HyskTnGhfLWxtzvoP+rui652bBzX36AxFBIfOJHaw75DmDN/Up+qHAeU3cfBYFHt41KChBDJeJSuYnNe6ztN+PO1B3CWnGLi2LxwJXiSrf3//px/FJ360u2i7++MQDijmpuuRO66ffV2J8pcODoZH+zCz6AHa3ll2sH5XGEZBfM9yPeDtGMl0BluHnWZB2tt0YcawM5mC+iMjdl0XcD4bQDDF4Rk0L3PGtuwpL26g8TGt1RASE+VGd9Ug2/c3xrpSMhcDoE+aGs3LMjqLseuamzPUm5LJTTsaU7gsJNsrtIIrdE8uZ4J96Kqf0IlUVsP4zBDadR0o7XZ9X9jrz2bS3aK0Dw6OXt7/CPE/UEsDBBQAAgAIAPK7/UgCPzmq+AMAACoRAAAnAAAAdW5pdmVyc2FsL2ZsYXNoX3B1Ymxpc2hpbmdfc2V0dGluZ3MueG1s1VhfbxpHEH/nU6yuymM4nNi1gw4sywbZCgYXzmqiqrKW24Hbem/3ersHIU997UOifop+sEr9Hp29BQwBJ0dSKlfIgpud+c3/mVsHp+8SQSaQaa5kwzuo1jwCMlKMy3HDuw3bz088og2VjAoloeFJ5ZHTZiVI86HgOh6AMciqCcJIXU9Nw4uNSeu+P51Oq1ynmT1VIjeIr6uRSvw0Aw3SQOangs7wy8xS0N4coQQA/iVKzsWalQohgUO6ViwXQDhDyyW3TlHRFlTHnu/YhjS6H2cql+xcCZWRbDxseN+dnNnPgsdBXfAEpI2JbiLRkk2dMsatFVQM+HsgMfBxjOYeH3pkypmJG97L2gsLg+z+JkwB7nynFuZcYRCkmeMnYCijhrpHp9DAO6MXBEdiM0kTHoV4QmwAGt5FeDfoXF207rq9sDW4uwyvO86GHYTC1ptwB6HwKuy0duEvC3/59qbV71x1X9+FvV4nvLp5kMKIrgUk8NcjFmBkVZ5FsAxYYOI8GUrKBRbpJ2HUYLDMBc3GEKo2xyyOqNDgkV9SGP+QU8HNDLuhht1wD5Ce6RQi07dpa3gmy8F7gHOAaBjmclkTR6+WNXF8sua677Q/uLXVyoAaQ6MYiwdphWmBv0pasI2UXHPNPpOhEmzpECRDYF2awEpPDO65bCPngUdGmASBrp5lnAqPcIOuR0thnQ+14abovfYqJ0EsHBJArgcboYhimum1iC+jbgs/av7UVQb0zy4UjvQY648qF4zMVE4EvwdiFME05wn+ioGsNhMZZSopqNjvhmjB0bgJhymw0zKK3qKKJEdJHC6pAOM0/Jrz92QII5UhLtAJjiKkc+3wqzsBp1TrB1C6sPGZa5Gr7kXrzTPrIGUTKqMdwbE2IEnNXvDpjEhlFnIYjojmGoqkMM6KszK+Vb8+DZonuXBp/reTsQK9x5TsR8suifmiBaXVxnRSNKJtrgIaW5BjShwmHkQ4WbjMoSxgRCVRUswIjXB6a9vWE65yjRTXwA5af72FTp5wWTyNcQqixoxBVgqydvDi5eHR98cnr+pV/6/f/nz+WaH5XrsR1Kpzi+380cVZTuqT9fkFoc8s0Q3ZtsoSW6hsQ+n2F4P5Atsc8YFvV8/2TVQszKe4iAats/75Jem3BredcFAvUwxdhX1nohjLaWTfI8vI9G5DTEerFLyNehnGv3//UIrtj4+luqac0m6vlLuvy3D13R6/WdnhpUzAuT92cwwnv+AJx+L9X3TxYw317QPgP2nib3qddBNgT00MNItizOjequDJD8l9hvcpRcw9LS+Aaze+wN96t7YnCZc8wTjat4Dlhbx5dFjDO+TWo0oF0db/v9Gs/ANQSwMEFAACAAgA8rv9SCStvKW6AgAAUQoAACEAAAB1bml2ZXJzYWwvZmxhc2hfc2tpbl9zZXR0aW5ncy54bWyVVm1v2jAQ/r5fgdh30r3SSS4SpUyq1K3VWvW7kxyJhWNH9oWOfz87sRsbEmCcKuG75/Gd740SvWVi8WEyIZnkUj0DIhOFthqvm7D8Zpo2iFLMMikQBM6EVBXl08XHn+2HJC3yHEvuQF3K2dAMejfz9nMJxfn4NrcyRshkVVOxf5CFnKU02xZKNiI/G1q5r0FxJrYGefVjvlqPOuBM4z1CFcW0vrZyGaVWoDXYkL6vrZxlcZoC956u2s+FnN7V6dcf0HZMM2xpy09Wxmg1LSBO8vXSyjhemNvjqsytnCYg/EUD/fLZyiiU0z2o+PK7r1ZGGbJu6v/pkVrJwiY05pwu4juHS5qb8bNRXVk5S7APso7OVsGlp33rXQByX8O5J3ZcleRPNq8HC8EWPeWwQNUASfyps+lSvj02aOYDFhvKtQGEqh70ZIJ+oo3218S6HvcH3pjIw7ucpoe8St5UsOoCDq6L9T1+tbptd0UAfVcFASrYHeECZY/8bdJ6hAyUPfKZsxweBd8fwQ8tHceX+Ja6Yp7OvrGCoOaYO6s/eav19GAHV4cJdRoPqmQOC23jeWEV2LKRpNV1MSVHQRFBd6ygyKT4ZXHp/hmh1iQ50LtOG+4rggw5DLVbG6JZ0kG22mPcjO49cTd2vwn907rzBM0Kv5lSRJqVlflN0tOJ45kZMU6myTDDLkkDB3UvNvJCTkXVFtSLlDz00kY7RhES4WKw7CZrDE6SIAckGU4ycZcMZV80VQpqbYrGQLsSxLoOV7Ki5OYPXxm8QR4TRowdE0tznaCMe3SgcB0AVGWlr3936CxVw5Fx2IGf+0DRPnjsZUSb/h7rtiU+wAbDEXGag4YMZ6jvSLcn+k4JcbFhgPBq4hpmdJbzKxhpqtuXRWPvN3A/RNFO9qvMtl7ovVO4VopuNvbjFBql/VfyH1BLAwQUAAIACADyu/1I81bUKM0DAAA7EAAAJgAAAHVuaXZlcnNhbC9odG1sX3B1Ymxpc2hpbmdfc2V0dGluZ3MueG1s1Vdfb9s2EH/3pyA09LFW0j9LasgOgsRBjLp2ZitYi2EIaPFscaFIlaTsuk973cOKfop9sAL9HjuKthPXSSp3SbfBCBwd735397s7nhUdvMsEmYI2XMlmsFvfCQjIRDEuJ83gPD55vB8QY6lkVCgJzUCqgBy0alFejAQ36RCsRVVDEEaaRm6bQWpt3gjD2WxW5ybX7lSJwiK+qScqC3MNBqQFHeaCzvHLznMwwQKhAgD+ZUouzFq1GiGRR3qlWCGAcIaRS+6SouLUZiIIvdaIJpcTrQrJjpRQmujJqBn8sH/oPksdj3TMM5COEtNCoRPbBmWMuyCoGPL3QFLgkxSj3XsWkBlnNm0GT3eeOBhUDzdhSnCfOnUwRwo5kHaBn4GljFrqH71DC++sWQq8iM0lzXgS4wlx+TeD4/hi2O0cty96/bg9vDiNX3V9DFsYxe3X8RZGcSfutrfRrwp/+uasPeh2ei8v4n6/G3fOrqyQ0TVConCdsQiZVYVOYEVYZNMiG0nKBfboFzQasNjlguoJxOqEYxXHVBgIyG85TH4qqOB2jsOwg8NwCZAfmhwSO3BlawZWFxBcwXlADAxrueqJ5y9WPbG3v5Z66L1fpXVjlBG1liYpNg/KytCi8LpoqTZWci0190xGSrBVQmNkWWAuh5pTERBuMbdkdWodA/aEC+Tf2e7Wx9JuJJekVJs1Dlc8ulZOWr/0lAXzq0/Oi25T/VkVgpG5Kojgl0CsIli4IsP/UiDXx4OMtcpKqaDGEiM4AzLlMAN2UMXRG3SRFWiJt0UuwHoPbwv+noxgrDTiAp3i3YJybjx+fSvgnBpzBUqXMT7yTd/pHbdfP3IJUjalMtkSHKsNWW4fBJ/OiVR2aYd0JLQwUBaFcVaeVcmt/u1lMDwrhC/zfRfjGvQDluRhvGxTmK9GUNltSqflILrhKqFxBDmWxGPiQYI3A5cFVAVMqCRKijmhCd7Hxo31lKvCoMQPsIc23x6htydclk8TXPXoUTPQlSB3dp88ffb8x739F416+On3vx7fabTYVGeCOnd+VR3dugqrWX2xEL9idMda3LA9UTpzjco2nN686hcrafOKj0K3EG7eLeUK/D6rZdg+HBydkkF7eN6Nh40q5e0pnCSbpNggY/dbr4pN/zxGgtuV4B2PVRQ///FnJbWPHyrNQTWnvX6ldF9W0Rr4zXx2bStXCgFv8om/mfAuFzzj2I7/i7m8bUT++Uh/l7G8+yefH9r7GkugOkmxRg9W13//IrtXwv5LHPin1YvU2ptTFN74jlpD+foLf6v2N1BLAwQUAAIACADyu/1I/YrlRKABAAAdBgAAHwAAAHVuaXZlcnNhbC9odG1sX3NraW5fc2V0dGluZ3MuanONlMluwjAQhu88ReReK0RX2t5QoRISh0rtrerBhCFEOLZlOykp4t2bcVhix4F6LvHkyz9LNLPtRdUhMYleoq19tvd39259gD6jcrh2/Qz9S8q0/yLDF0SzdAGfaQYs5UA8pDhoHt27E1EruxEJt6Lz8sOA1A05IgJpEBlQUAGfDn1cBMCfgG8T8P06he2LqgtqtHmeGyN4PxbcADd9LlRGLUOu3uxpFujBogB1AV3SGBzRoT1d5EnxYYjW5GKRScrLmUhEf07jdaJEzhdd8VelBFX973UNDJ6HrxNHjqXaTA1kfuDJE1o3KRVoDfu4jxO0IMzoHFhDd2DPGdQRbhfk0UWqU3OgRzdoTVrSBFpdehqhuRivtFrdHKK1OQMbUxN3t2gOwWgJqiU1vkdzQCFz+Y8fKJVIsCMttN3zI8oEXaQ82YceoAU5TBZlu7p3KtSmPybOCAlvhFaB4cu69kZo6j2fCQ6u9qLOQvsitAjruL5TBALLsyvIycb4awTvXxGhxtB4lVXbodqM2HHQ1TOoKV9WEb8vbNbimEAdrLf7A1BLAwQUAAIACADyu/1I2BUFlPAAAABYAgAAGgAAAHVuaXZlcnNhbC9pMThuX3ByZXNldHMueG1snZKxbsMgEIZ3ngLdXpNskQXOVqlbh2a2XExcKjgsDtd9/GLhROlQIXVA4rjv/7k7kOdv7/iXiWQDKjg2B+AGdRgtTgoub89PJ+CUBhwHF9AowAD83DFpjyd8jYZMIp4tkBR8pDS3Qqzr2liaY3ag4JaUjanRwYu8fECxKcVcpFC0rf2Xej+DjjHO5ftiXXrBLu9zVBBOUSvYNL3GxuI1gPgLGE0FMDUHQxXgGivA51wB4vIASHHveYv0Qin430ocfH60CyabnBmhJHPatmV2xboo+9tYD/tge2+Ihim35XC617RPvxRwu5NJ8fAjOvYDUEsDBBQAAgAIAPK7/Ug44k6lbgAAAHAAAAAcAAAAdW5pdmVyc2FsL2xvY2FsX3NldHRpbmdzLnhtbLOxr8jNUShLLSrOzM+zVTLUM1BSSM1Lzk/JzEu3VQoNcdO1UFIoLknMS0nMyc9LtVXKy1dSsLfjssnJT07MCU4tKQEqLFYoyEmsTC0KSc0FMkpS/RJzgSqfrVj4bO5+BV0FX6BpaZmpKUr6dlwAUEsDBBQAAgAIAPeSU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PK7/UiIYf413QgAAO09AAApAAAAdW5pdmVyc2FsL3NraW5fY3VzdG9taXphdGlvbl9zZXR0aW5ncy54bWztW81u48gRvucpGgoW2AUC64f6c6BRQJEtmxiZ0oq0PZMgECixbREm2QrZ0owWOuRFcsglyFvkXXLY50h1k7RIWZJJexaLYGmOB8Pq+qqqu366m4XphU+Or6xDRj3nJ4s51DcIY47/GPZ/h1BvQV0aTAISEhZW95R7x7fpF81/oJwG1JBZvm0FtsJHw34NDcUP6nbkrtqFt+ag2UCdJm7gLlJxS4GxS0m9lBQYUxt1pVc9EBHJDciC+Oy41F41M/oSoPkhCZjm2+RrX8pyp4eyM7gKLNsBvrDfbvJnl2jdqU3+oGa91WnhXUOWJKmNlJZaV2u7TueyI9cRrjVbNWk36DakhoTqrVb9sr2rdxotCd6Gl22Q0sSXbdTsNJsNddfADUAjWR6oDWXXkS7rdRm04e6lshsOB51aDdXrdamp7lptaTioIeCWQIYsdfkCSqo0kNo7eSDXuxIaKsPBsLnDKm4rLdRt4HattmsOBlKttl/c/ezSy7Wn5p5OspyvCDzqgqOjPLaqR4Krt1gHATCbxFu5FiNoboVEtzzyofLzv//58z/+U4njUsRwwpWYk6VGRCD7gO9H8F5VvCQjwoJ0CqTpyLE/VOZrxqh/saA+A7MufBp4llvp/z6KkngOeZB0Q4IiuAdrQfbqOuInLyzWBZELzznQgnory9+O6CO9mFuLp8eArn07l5nL7YoEruM/AXftsqPgs4pcJ2QaI17GPtzlT37YCipTSLh5bcyfXEjXmhM30VgTPwVwe5Wvr8gBdOOEDhNQuc6fc9CV9UiyDujK/DmP8UFL1msd/rwOYuQrA3aJJ3rjLLtrbUmQVRIVxrMoulqvisbTKqCPfLGzuNcd/YxzKdQZ/5FbWONPLhCfIFeYy0vxson5qweM8ethLel5oAWcmy4uMUmInAxmyvhmIuufZ6Px1Xg20K4qfSXKSsTT8vtGu/u13mr/0KvGuJySjBt5NMrKQkJYq5ZPlm5Ox6MZCMSjmY4/mZU+/7swdHxrjjQdV/rxPwoLmEzxXaXP/84DvZ1OsW7OjJGm4plmzPSxKdZlhE2sVvqf6RotrQ1BjKKNQ74gtiQIyrMTEBS6ji0GeMl2/DXJoU8d38iaPptiw5xqiqmN9UrfoEGw/YOQbK3ZEoJnaYXIdkJr7hJbqIUQEeO8vIB2cRJD8IctHeCknuX4F3m0T+V7Tb+amePxyJhhXU0olT72baQGFtdUXNBUNvAUZASw+QZvg89E9AkJSHbdwkKutavrEfya3JBr53Hpwi97gzUTDC6ZED8HEAIHTyHqDON+PFX5GoJCZKGVFYZfaGBngibtuhyyNV0ZQ2gqZkq+ycUkssHxjr+A0CELlkPeDTYM+QrPBuNPEOOQm+OCoPFHSMmPBUGfsQE5hI0cMF2+065knhE8DZMESXJwYfF4d7fIWiwAx1dz49B1CBS+wpAmIhvDi8KaDPzjLThSk0cnsj0SDIst3h6dDQFTAhu2uRy6oAwpWOXR9eOt9ufZUNZGWJ1BuKnj+5kpqiRX6llb5FOGLHtj+Qs4xZKFtYZM2MKY7dhijHtemPC3tfMTslhcf76LS5eu4k/fvcGkTME7YhkckUEZHFNW7DXtfNniGbzREB7rJ63IswBvNsFQsC5PtfG3cVHoeGs3qtLfwlHPxhV11qt2vH+98rvtFzDGiErwQIOKNnBoIRCGnZhvObB5uoWAmj4EdZOonkPB53fRQgL0cSxDp+gdYu5g5TKG3MGKFhNxjweGZsJh657M+e0jB1jkauS14/7md0SXwFX8OVXn5IHCeckl1iY6yMDeJdyfx8upo1JmazE1cwSG6yDzMQoqkOo6Hr9D5RN7e4OTpYh2g8x87unatUV2u86T2BFgndceeXkOewioJ6iuFSZxHW1Kf3qnIdEUp5HeSbEDxHOC5vZVKj/f5TEDy1PleqbIuoL5jYLns5sfB9nB12RkGrORPOASIE08iy2WsAs/8HteflnRjUDFQxnkxZM3iBUslv/9+7/yizmwJ6KimPrHonIg+XnVxM/y/qJTRsK/5pBjyoMsVLzkBMYXqgSa/35lahCg3+TKYkXbkkc9/okrl2pIgdiNsmnKyvUNZIkhkoKuAzgLFhRyI08/QuETZ/1K/8YKnqBwmpS6RQWJleexyQrbsL/irpnr+KQg/N07EZ+8qU1msqqKuz/kqOssnqLt14YLTPyZD7n0sYg85VrWoTofiCS2w4rLFJtbUrWgJETv+4KwObrXPRP2H1RcC2o4y3yf8VlA3Qn/svXyUy4w8A9xEMZ9FvArffKW5giX9Evsu/6D5YbAliYdsk7Ahgk/LMYis7RD7inPHTstN6YcMt5RF/YFJZpOmj87cAhTlIH49Jsy5pn0wnK4ZsVDKfkp6iFAJ1/ZS0CKeggw+K4yhpvdS9ThUBqafJAbWEGansd7wEN8UadinuQty8MtGPEPs2FqoWJCltOjNumL3dF0PBInNKelDa6esLjnPx9gbjhmvjUYWYW875Ch7+O3ej6Ae8xhLjkd3WIakIPpWfHXYxkQO+NYCkTtg8OliKiIbVfkQwUuItZiySt9WEGxjA8VrjZqypzCrZJ6xstZIaQnyrmo5imcmMV5oM+reDEIjZL9PKhXfbFOveo5B/Visaf956+9OQkwhIBDktDM0tLcy+RL2J04kCYssWNPjKYFsCXI9uGKlOhKETJhJU5VSVBFL+lxOFoyxyUb4sY8KUJqbc5PvxdCkp0PbZmNyANLl5GYcjQHUmwvkiCudPtQPCiBqYGTMHEjO4qLRoptO8yah2L2R0pVsvfss/rIbpQUaR7tmfpM2YHbq0d0Ae+p5e9V09sslKgjjdUc3Vb0/YKutj+UTdey6Vo2Xcuma9l0LZuuZdO1bLqWTdey6Vo2Xcuma9l0LZuuZdO1bLqWTdey6Vo2Xcuma9l0LZuuv27TdS86Z881pSBP0zVleq6e656/QMt1D/qtdlzFZbNsuf6qLdfXVf32Oq4xqGy5/sIt1zNJ9//ccz2kARTknfwf3f8DUEsDBBQAAgAIAPO7/UjXXNGrYhkAAK43AAAXAAAAdW5pdmVyc2FsL3VuaXZlcnNhbC5wbmftW3tYUmm3p+mrvspSpxRKg9KmHCmJatIK4bOLTU3l1JSX0aBEs5lSYkrFuDVjKSJKZWWNqTPVTDeLsEY0ESq5VJqMzZQZCgmTVIK4IwHldjY2XWzOd75z++M85/EPnoe99nrXu97fu9Zvrb15yft87YpxYyaPgUAg41Z+umw9BPI3JATyAevvI0FJXNFO8AIybNf6FUsgl5r8n4EXf0uJWBMBgfC5Y+1bRoDXo3d+GrcLAhlf7/4Mk5POJkEgoUtXLovYQMEb2tUXnujiXC57dnjz8GxKwMIJt4+Xf+7N/Pn37+Y+Knq8bd200xrP+d6zEud/lxjse/7H2JMFC7dtPzVjwvw1OxKT6eKWpjagaXGLiFfHa92u+N6yB9Nxo1Ff9wC//ZG+JEu81RDOnfKzimqsqxeIei/Wi+0N4gTroxaR2/mdWpnZa/EyvfcuRIGPq5/n+l41CRQ/fphYDNvE8bF0t39G+rtbLz6xvBqGVDFdjpfucRDB7Ay2XLN9aWXmB+BVW9XDj+HU3vsxv729bFANA7/2XIa50dlblFjhHraWzXcrhH0sc4P5+PS7N+G3QkVAQX0d1TJe7ejO9Dw0MSXixGjygqQU2Ua33t4qpl3OxAhdTpsFtW76Mxf7yrQmll5/9tVNl13hEjLjAlaWz3orXbDy/J2mwoFJtxWdPv/fE1eNMhSEqsKEL+4goRrdLqPQ1CRVEqiGX2ykvssGpVYOoOeSbUCYUn7MT4BIZYZf02ccv69dqVufkbGB4wOB/CNeoCtnOnusWi4C23suit7YXptpVGvqvaeqzM+imP3OeOwOm9lKdsLiyTZdGbVbowO0yQVKroxHoAFS9zwNacVx4WW7Q5JTVkhjQWSvprN/DAj5g1jByu/bwoES/aufx3oLEAht3syyaoq6dHEmdk+88No0Bkcg5xb7GD1PAV0UPPCc05ws8OOG5uuCS6mtrevQ0SDyqS2zc7LRq4T2Fw0Wdf8WUJHqMb55o5xdAwTnGz71qo8QhjOEFRQmrICQ2+eDKG5fux7/em3KdD/eeVi2pAq4wwLoQRqdJ7UCpviK5sprSINyaz667fa2rbJrQWT2jm2sTv60JEGd3tCMlrEBNhegFLeHBL5WMQcV+jT/FoWjAyZ0QpLAT5E1483oELNAfXUum8A1pqCdWfesfR9zfLTUVA5qdI0+4xA27g3UZ8g3EK5EeYJ9kQrL9SL+nWXcgp4saMjJJRb4NFth9w3T6cI3O7sWjeHEfI7p+6MIOnypHSYuFCjqJTDEEjvNmW5O9r0fezDPtkzbcsrAOwVgriiTZfKjTTVvRqcByXBTz5wQvYAw+cPU3ByYR+WPAWxm4nxsE4ayDCWyaqTKedryj6aI4anMKVItPqO20R5Vtkr35WtvS6ZvfLOhK9dv/P8kvtj/ONtzPEnsMHeo6qi5TJuAOTxjBlag3YXBtsS8o8Z1Wbn1tUYRleJyWIzi5ffK2AqD1Z+r6N34JkAvaEj4jwzi57vCFy8OdnPHD6lH+EsWcd2zXl8Zl1xxoCmQCDLtzvXRk5CnTbfcpk8c3igb8wwz121gZvJ76mvFRrqRmhuDz3rSIwd5BdH3G87xW/0FnmiPyzfdPcPj0xXXzvE1SrXTvAK+FbCSt8w0/OSmyEX2ByTHg47u9tpzapdDLWY2vNbfc4AfEPmtuK9EXFO9mZ1/rnobG6El7UVEktdBFR8xDps/pxVKdRvtmY4jPNoT4tIEeyacd4llqXt57zOLek/Wu2byqmO/zx97vpqyB8a7THH0tqBkH36FKlCcaZCxshrPYnV/rqV3KnE5rZ0mrEyMF9KdX/ZXs9j5ly47Jtusyg5ANIewU2rTmLVOLZ38re/S22atlKflq2mmuy+1K7lfKsItbVJIqPhkYrw9lHEkJmYgrosqn0cQ4ryhK0EOgn6B3ioZ0QLz1JjRMzga0v6lQlJbxkREaMh1TeLsSBYMpbk5izGFhECg8Ou8pakaYoE8nzDq2brZTpvoDrM+pqbUTadhH1+AJ1WwOo1x/CmzE5exLHfVSwPScKLd0/E+fMfcQ7DJsgvTEg+wCFybXF4on6RdNhFBFF4LVIUy4AVi8lH4/YHlpl3c8ys/YDLhqHf9EmHlFuE3iYwj9V7QDablGz3GmGzak9s5PmRXXwMG5M+qCth8jch0YYFGuymD+mxdkNNW4LoUQxg5N/JG1tmGP8NiY2YFa9pmhlSyjZYXORH6ubbhk60m5ExN4iyVLzRB27DqZHWYEn9aakDVTs23yefMhZ76NH3YzNJvgBo0llupMRE9Jps+L052F7C1d853x3pDV6BDduSPPUPe8ovjUEH1ZXY+D7awkjxNFYpP986ObGOGqKCCSVJ5nqCAW1v3Q74uDCd6GbRAxgLU/UGyPKs/27K/ut3uTP0zGp4X+qA9JMe8CN+Di4bxODDeCZYRnOOHm5gkSSq4s6RsrbzaCAvs7EicyDsEGy6HBcvkyvGTtNq7UBKQcIW7UI1KQwjOOY9+ee2iRnzbmjD5lOTO15fnvEVg7El0bCN0lTJmfSM0zhTkJXXIbYnzWcOIwi8D0xYzxextHqO1WIAv3x9np3Gmr8Nw0UkcDTFN7YsgMZoAdFV2zu4xUuYZQN3p5Zot192yL4SF+M36M0TvT0FOL40Egn/IunyMwJ+f8gqrYOL+l09DR+Y35LD/dbr+V7I73aiqG+ATV8whcyytUK7rf1vKNyJoPTc63HmLcj7weXjmPZ45tOFI6RQf91y/zlj5f0Uc3Qt2b1OcYH9j7/ETA365hP6fCIvsv0c5Jvaw8hVPrCcK3YTJe9O7xPd2lpDgZXuen6svisKO1m94HwQF1rZjD3m4/jPapXdGPdnosxOu2UV/Q+fK8/qTIx+eeYeGK8dO3lwe/Za874Rsu+lpv+55eVery6hXvjNF64g1rPxWgWpPfumejv3Qey51q2CQoe83VzwMJUqzvnyzzqrg2h9Gy9j0edEnzgypDqkOqf4nVakH+JrWlPK6A3WkrnLns3Jsx0/F+P6ndKUyBuvqU5whiVdjHuiwlpr8coKZ0tLn8IgK7/19BSJT5FI49Qr8Q5FjQ8VbHjiy6de/EaWidDkbZ83GVVuNnVHOP6LuWUjL0XMaZcud6bm5XsmgTY+JWnIIVWitS+i1zGu0HB/F7gMWISwPB/PDd/xE9SKiFGevx/mL+u6S8HbK/fye+0yiScoQftDRwnS0oEJeyi/4yqQM+6I0qCCvUl6olNi0dIAsUwq0NyhUzFYhnXECEFHihSRMMWCe1u2HyKTpW0tIoizri2IxjVxikJeSQplC5dXgNw3ixoyICRwf24NJSBkyoAragWymHYTLIF5SLlBVfcsTDZHsd7rLBAADkv0BEyUew5goKEcESv4xJ/IwbEMn6pNJAq5GTrGjg/dtszM0RwIBCtkF8GVGKsvGtTWdWmbHpCEQgWnzVHBLns6Xu1Dli1PkHCDG/zsbZIxDE/bFnASC921JsK8AiJzRzdUUbr6juhq04BdWlbgZhsj08ANMOypYOiwTlQebIjPOjNxnsN209s5xkea4aAwhYKZg19nDusX0E8rKvyw0o4S43Gyeo4JCLeSDOBUWX+M1fJmQLjqLsLSyUQ5WzCecmNWcLVP9kJ2C/X2Wok9wAj3WpNBxw1VwcdNkS82aC5VXTg08ij+KTobOvxHLJ53BRDdq6OglnBuJbbq56PUS5LzEqyxCCnE5Z5LJ8ssxJk674EgfaAXlhwyxOdqr/hKxghJ/ZOLUY8zweEfoApWg7hgXPW0kG+iyHjoAm6rRNcOG5wDJvsS9LNSwvJhkieIKP5F2/Dald7mHn7aPa6SiRfrpZXKrE3ql+i5lxAo7rQ0HR9nKfACazJRvWW7a/E38X+PN3WvGLGwEWybt9WSef2zdyc1CVDfO8wMyGhF4IygtVJYNm9BJ8ARokWgPjg6KyHQ6fbRmwExWgrgbtFoZkQM+ykl+9UKgcvL6mFzYTI0BcPYZAH+Z8SsGQ5D6bo38bgYMaTZEyMbAN/0VQRnb9NeY3FoRFjWkOqQ6pPrfVp0mG2PuymU8zX2/s3S3vS/BtrXYmkB4S8TPwfq4BrVjLz1v0GsFFc20hndpb2m+AnhXPbr3Lolh6ulTMLF1t4bBU4GaKeXa/+UGv9T5AuU6VFrU+WZZi6RSfTypTrq2rufmWIur/Ch21mscLhaBrMbxeXT0taUHt91QjUlteF21u5Lc3cH+qrfvB+dG60v4S5RvzU9Cmu/G/pj61oMBYH+tevs2bKDt2Bb/5l3aTLANmIS8OnvIjf9jbqTL2KEqirZHk4+Cl1G7a8by6syPHJYEVQNKTKP0PzvjWe58eQbVVke1OKlwPCDkmTCdSjm32CHSWixBxYM8LuVr3C+NYUh81pMj+XxNMFQXhe37QzqC0TZToiAKKcekpuqmy3PU2Bx2pipLp9Ep3W+x212tp+IGebXJ/SrBvDizu811P3cjVAes4lSvsYeFeo4gd+ByOAakr4ZRXEcS0p0P0T9wbJxybqd8dHGBDxCmPRJIPHyMhCDetZPl8nxlk4vaqKCLHB8P9tSzPxypOekI5q1lxURLDJqGiCrQS+GXgSqE9rr9fD4ggn2qoXNxTuuK7KV2mjA8zWQ3KQhtM2XfUYQUKu0ERR0ED+yewPW2KMqonDGACEjQ6Ii7YQIuQtuyri0Ng8c8gCETe1jlXB3MMkkBHB60l4JRk5CaRExIk4CXcYv97ZaE3+UjaG2kBL38MdpzDNpDkqqRV0cJmROJKzB4D4hJKad4S+laIJKIYSkljsjicbPRQY2Ekx9a/IavXBCdpAhnyx9hVTTlF4OD6hpRWt0juvP5QR9eLCu/v/oxNyKAIfpE9i16TGMyiWtrxBXKeFryzW00eyp6teTWHHwWOvJgn1kLXOGi4SgVHKde1Dsoxi7Oi5ZIbdZ7rAsTBQrR8U7rvTwDa05o5Lfr7BgsHtyRQ4dgsM6Y6MYCghw5I3H6pOSl9VXVazAKSiNoNkvqGgk4awCKUuc8e3jQlrRMQcqKF0r2MxNYnlp669M5OfuAMfuDcnLQlB3iE0kMtfUQx5o1cfg/MDKzAVjFQi9LWBDNkU+y5NnALpJWkbWXpSxQGzMqWJqawo7pDK4pbC5OTmEot2gnDsa+q9CHPAwOfR6/jjNMq1NqvgsP+V27BCtZbrd/NJ34A8uSKhZOl2WTxX1HvE1KrbbA+AWfPt7EI65mcXHYB3YgEiB36iZbuALprsnghst3cRByedv4qeiKHbimc+9F2otxC35R/E/TNPxpLNq5nJNaXLfpDOH9BO4j1FbrdQCP8LR5MM+DT0vJSyX2DKL0VPz7+VVNtXRLvdD45ejIvAYVPNxlN0FJnlE4x1WU90JgkL+GCELcOof9lxZ8rbUPFqRpceeFVJH+/SA2UvLlbPcvTj2SCVEJ9rBG7f61vEGLqi3gB4jsRDjyph9JSAYYpfhBIGTo+RoplIBpq9kFEkPzYqOQWBE22JGLi6OT1J/Oo1I5EwZ4JfQB52CACseFLqr7S4yG3uYYF3qDq6+bGUKlTnQFfMrxAVaNLc0YNCn4THfVOFRRhtz433ADHX2ZwLRkMjNdrq+e1b8ZOf3cmy50zaHzQ+Ih8ZB4SDwkHhIPiYfEQ+Ih8ZB4SPz/UmyoVTu6HQ3eK/uTyJFJr5+t6Fo/dRjNZVOL3adsXTEnxr29iTkQQ6D39qioxnYx5uDpeulxr5SlGVsT9v/z477/4Vngf3HzDtHlULvo7u9hPv9j21dlbIGaYev5CUV/1tM4T+GPtbUqBo7PFE1QIMsIGAVF1Goc7j6iXNU3eXGtaFOebZ/792zhg19IbQu653WX0/VHqhVonoAXHk3TLVYvtDcq7Kv7k6I2YtQUVatxlHvs0RYC0yHD/82rRQQAlfLj0tS059ewZbaNcNO1S+A4IJ+wuvzxuXxdqYOxV4nmSUPJsExC+JMsCGRnsAZ1n6RRfHdFbb+rXo3Y7iu43a30EeeWML69/oucvcKw0Wcpxqi3DPdX8wkHfRC24NxTumGQ6+dY4s3XdunW9utqRh0JV82qVWSz1Q1rnD+1gqP0K8ODK9WeO2kCgF1xQbjnjglEY4MEmXgFJ2/fpwe2ttLTltjLKuVdc6IhKzIbY7w9AFgrUYHxBDGMoHFz9YqdoR9RG+Myyku8mCPrzhkJWyoghSE2GiZHz09ppRdOo+rBm8RbcD/I3lykaIPmZ3GUNNpcfUWPDf1I5D+d2tg1N3qW3YRzmdznKXMJdinBfowSL0TVevasbNVp0Unc8IbuXR7grJW2hAdGZ7fxZ4GYrecPg1Cq0/pL4rdWykuTLTUrgaiTW7nUKTL2Mg9v9Cr3gd5cBb17Vy7BcZ/gOKagdc7LRdj4iNrqguYPvn7fcFL4rc+9K+UjIY87svqeFP+GE7RfHVhA2qMYcf/9l3ze8x8LfJSX+kWjDjoYVao9XRfro+ySqASPD8UOpZh+DkXrGAsV5Cll9EruCFqQjVZhby13xPWb7x8/EG4GUX813RVDpdqVnsQdB7leT9YzvdOOhjvBm2vy1V3Z9rHpMnYB5YnEfdbi5+HLZ6T5WW5jfXt+1JuAueSzdeZH24sZ3QSz+ZXBnhhmbwyUu5j2BElYaH/EczxaYeTGrJcqO5USusZgko8GV1Yl8FQOHPzn2e/wTgvqzg/gFlbYqzgM4laebFmYM6rP6SNj30byhN8AT6a0BvFfBOJeBObi+k/hFtnBHAvnHlPb6tS11m8QIVBoY6uuIT2pnHscNkoTQJ8vJtn32I/dhlOPts+U9OyMQ5ft68u66z7bPgGBoupbzeYtE7NvBcFNEQ8s7qmr6UC4fyWON+Uzsz8YXIU/2RxIjk+RVXYcCA+uIi4T+tt4rn4eSqIQGF37Cdb99QpHm+InaP0Jkf6DUm4DlnAp0Ebzj04lhbr+nFaEkgTl5ALn8566D+pKUzuHTVP5GrmIU5R0qZm4lRuuVGGXaakbGhUfw88sjh3A3tDf3yIuc8YZjlXq0GAQrAbEEWZMNOgJwgUgxNaS9iwWpWM/FEsm+5FKSCY3JTCsuUzrBIG2+cCmEybynzDUnwecevlq80Mwnom7WZ2oWpbCEOaZGASTIqd02mRnD4x7vQ2knycpPoKjdovBoN8BgaS1pNq7EPGtpmPgJvxsVU+lwpHgNkyIwgB874AkqGALtRZhv4FYTZI/awhp6qvWm54sqlTIt9ynMM3EGQNp1ZzBgiVehm3qLcFvdUdXUd7Bk4s37BsAelNr+W+Fs6lw0DH50XCuD1EqiSWXVebvwoLZWVOoN5FjP1GVO16BmDKR8OhgHROO1OhaU6sq5WVgQp3X++3BzxhwNcasu0psKJODUcdPVhClsejbIo/pzhnpVHKtQ+Qj8vij+eg/AQWgB0eaindLgrzEhYgVBNujFmyGuiEneyC5LgWIMiPNydOK6/oDXmGSgrO1vlR8LT8cznXTBts1rlLHT6w4JsFFfE/Pviu25outT28uYIjoTFr2XevM1bqxm+FTWqULEcV0UcIKc19YxSNVmhNd5E6RKA73lNXpA3R5BUZyhpNL+ghj824EqBDq2HmPGLw8MI12UG0XjhE60J6+gDaZcPNQ+AIIRND1UzF+lasiY/X7e1Mstj/JH3vFAFvX14xwNNcb7U3G09CbJ6rcFOCQ7F+IsLicatdnuIEgbWysjxiUH/hwNLPobg1smMZB9Lp1R0SbPpAgMZ+4kNMAmqZFm5UsULh5UgnlyRROYcas1l1uB45a61IUPyZWPLQ+K3c+q0/Bmo7vPnxLkqrFtso/wB6mY/Ez8BGXr0HEesMrtt0iXJ84MVBiT54GmPp8fNeZFUdfsfGlr+GzOiuVWwdSgGozCHDmlAZwY+vd/CQxLmQYW3edhSEXiHovkjbRjOxyV195lDyvYyzBelOaqqkil+uJwxB3sIgY2ZwDdaT0GYO4WW72CVqXUfuKYUTOXt4Z5tbFOXrAXQY6LhAcX/dbY4BfZezcaTZHUiKNZSR4o5hchGCpFOV6gSIIMVhVytm9X5r7KK8M+i8diKCY9Nbi00mCuwMVRPcZoX99v66q5OgAB66xaaDiY1jzxklIX03JXkmmjcu8t9uX1EXL9gqL+Uv1kD6npiS9wji3q6l08bPy9rT1r2rRx85ebncx00M25vFTMMvAggVumQ42kAoLc15VG5Gp1OjvsMUkcReDNovwTEfvSzKvPnaYf3sqbd6PFA4IchlY6M9MFRUvNadUlxwK73Q7OVBR5MIQ4oidu4FesPb8sebanRZJFhwCOcEmOo/PoQrdBXRnEVhBzbFkP2YgxcN51BteRhT/PhubgYk0P5ynGA7Z+8ULkIdOM8uoXoAjoFL+vTS10oZlWeuSuPfTDXzNAmdkD8w+OxCTAKRvl4dxtES8brtmoFRL0c4Pu4JbRKH0TUyOeFYtOIte7I0ZyWz4OwRy/WO2eNu1c9v1F/A21R/pdNoJoj3Z3R3srHhHpzZvu74Lb8Ny5MLCB+6GD7Jz1j/pzNQ2leVeJuT138Bsj7M97739V5jNffT6Zembv5CNdzHxm9z2MDv4UcugxOUvwV4A92ycW1Q4OyOveQUochiZrh6nzXhmwE71V/ylEjjAnDLehUgRB8fv+aLopdveyuVrl11asvm7fwNQSwMEFAACAAgA87v9SHBr3rpLAAAAagAAABsAAAB1bml2ZXJzYWwvdW5pdmVyc2FsLnBuZy54bWyzsa/IzVEoSy0qzszPs1Uy1DNQsrfj5bIpKEoty0wtV6gAigEFIUBJoRLINUJwyzNTSjJslczNTBFiGamZ6Rkltkqm5iZwQX2gkQBQSwECAAAUAAIACADyu/1IL7QnmGoEAAADEQAAHQAAAAAAAAABAAAAAAAAAAAAdW5pdmVyc2FsL2NvbW1vbl9tZXNzYWdlcy5sbmdQSwECAAAUAAIACADyu/1IjFU64GYEAADIEAAALgAAAAAAAAABAAAAAAClBAAAdW5pdmVyc2FsL2N1c3RvbV9wcmVzZXRzLzAvY29tbW9uX21lc3NhZ2VzLmxuZ1BLAQIAABQAAgAIAPK7/UgCPzmq+AMAACoRAAAnAAAAAAAAAAEAAAAAAFcJAAB1bml2ZXJzYWwvZmxhc2hfcHVibGlzaGluZ19zZXR0aW5ncy54bWxQSwECAAAUAAIACADyu/1IJK28pboCAABRCgAAIQAAAAAAAAABAAAAAACUDQAAdW5pdmVyc2FsL2ZsYXNoX3NraW5fc2V0dGluZ3MueG1sUEsBAgAAFAACAAgA8rv9SPNW1CjNAwAAOxAAACYAAAAAAAAAAQAAAAAAjRAAAHVuaXZlcnNhbC9odG1sX3B1Ymxpc2hpbmdfc2V0dGluZ3MueG1sUEsBAgAAFAACAAgA8rv9SP2K5USgAQAAHQYAAB8AAAAAAAAAAQAAAAAAnhQAAHVuaXZlcnNhbC9odG1sX3NraW5fc2V0dGluZ3MuanNQSwECAAAUAAIACADyu/1I2BUFlPAAAABYAgAAGgAAAAAAAAABAAAAAAB7FgAAdW5pdmVyc2FsL2kxOG5fcHJlc2V0cy54bWxQSwECAAAUAAIACADyu/1IOOJOpW4AAABwAAAAHAAAAAAAAAABAAAAAACjFwAAdW5pdmVyc2FsL2xvY2FsX3NldHRpbmdzLnhtbFBLAQIAABQAAgAIAPeSU0cjtE77+wIAALAIAAAUAAAAAAAAAAEAAAAAAEsYAAB1bml2ZXJzYWwvcGxheWVyLnhtbFBLAQIAABQAAgAIAPK7/UiIYf413QgAAO09AAApAAAAAAAAAAEAAAAAAHgbAAB1bml2ZXJzYWwvc2tpbl9jdXN0b21pemF0aW9uX3NldHRpbmdzLnhtbFBLAQIAABQAAgAIAPO7/UjXXNGrYhkAAK43AAAXAAAAAAAAAAAAAAAAAJwkAAB1bml2ZXJzYWwvdW5pdmVyc2FsLnBuZ1BLAQIAABQAAgAIAPO7/Uhwa966SwAAAGoAAAAbAAAAAAAAAAEAAAAAADM+AAB1bml2ZXJzYWwvdW5pdmVyc2FsLnBuZy54bWxQSwUGAAAAAAwADAClAwAAtz4AAAAA"/>
  <p:tag name="ISPRING_PRESENTATION_TITLE" val="模板080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奥斯汀">
  <a:themeElements>
    <a:clrScheme name="奥斯汀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奥斯汀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奥斯汀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奥斯汀">
  <a:themeElements>
    <a:clrScheme name="奥斯汀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奥斯汀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奥斯汀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402</Words>
  <Application>WPS 演示</Application>
  <PresentationFormat>自定义</PresentationFormat>
  <Paragraphs>76</Paragraphs>
  <Slides>15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39" baseType="lpstr">
      <vt:lpstr>Arial</vt:lpstr>
      <vt:lpstr>宋体</vt:lpstr>
      <vt:lpstr>Wingdings</vt:lpstr>
      <vt:lpstr>Raleway</vt:lpstr>
      <vt:lpstr>微软雅黑</vt:lpstr>
      <vt:lpstr>Wingdings 2</vt:lpstr>
      <vt:lpstr>Arial</vt:lpstr>
      <vt:lpstr>Lato</vt:lpstr>
      <vt:lpstr>方正大标宋简体</vt:lpstr>
      <vt:lpstr>方正魏碑简体</vt:lpstr>
      <vt:lpstr>方正大黑简体</vt:lpstr>
      <vt:lpstr>Neris Thin</vt:lpstr>
      <vt:lpstr>仿宋_GB2312</vt:lpstr>
      <vt:lpstr>仿宋</vt:lpstr>
      <vt:lpstr>Calibri</vt:lpstr>
      <vt:lpstr>方正粗宋简体</vt:lpstr>
      <vt:lpstr>Century Gothic</vt:lpstr>
      <vt:lpstr>Arial Unicode MS</vt:lpstr>
      <vt:lpstr>幼圆</vt:lpstr>
      <vt:lpstr>Segoe Print</vt:lpstr>
      <vt:lpstr>等线</vt:lpstr>
      <vt:lpstr>Calibri</vt:lpstr>
      <vt:lpstr>奥斯汀</vt:lpstr>
      <vt:lpstr>1_奥斯汀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www.1ppt.com</dc:title>
  <dc:creator>www.1ppt.com</dc:creator>
  <cp:keywords>www.1ppt.com</cp:keywords>
  <cp:lastModifiedBy>dell</cp:lastModifiedBy>
  <cp:revision>156</cp:revision>
  <dcterms:created xsi:type="dcterms:W3CDTF">2015-11-20T05:45:00Z</dcterms:created>
  <dcterms:modified xsi:type="dcterms:W3CDTF">2019-12-02T08:38:55Z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2052-11.1.0.9175</vt:lpwstr>
  </property>
</Properties>
</file>